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9" r:id="rId3"/>
    <p:sldId id="262" r:id="rId4"/>
    <p:sldId id="263" r:id="rId5"/>
    <p:sldId id="359" r:id="rId6"/>
    <p:sldId id="268" r:id="rId7"/>
    <p:sldId id="260" r:id="rId8"/>
    <p:sldId id="261" r:id="rId9"/>
    <p:sldId id="344" r:id="rId10"/>
    <p:sldId id="345" r:id="rId11"/>
    <p:sldId id="347" r:id="rId12"/>
    <p:sldId id="346" r:id="rId13"/>
    <p:sldId id="365" r:id="rId14"/>
    <p:sldId id="266" r:id="rId15"/>
    <p:sldId id="267" r:id="rId16"/>
    <p:sldId id="387" r:id="rId17"/>
    <p:sldId id="388" r:id="rId18"/>
    <p:sldId id="389" r:id="rId19"/>
    <p:sldId id="390" r:id="rId20"/>
    <p:sldId id="391" r:id="rId21"/>
    <p:sldId id="257" r:id="rId22"/>
    <p:sldId id="258" r:id="rId23"/>
    <p:sldId id="377" r:id="rId24"/>
    <p:sldId id="379" r:id="rId25"/>
    <p:sldId id="378" r:id="rId26"/>
    <p:sldId id="380" r:id="rId27"/>
    <p:sldId id="381" r:id="rId28"/>
    <p:sldId id="382" r:id="rId29"/>
    <p:sldId id="383" r:id="rId30"/>
    <p:sldId id="384" r:id="rId31"/>
    <p:sldId id="385" r:id="rId32"/>
    <p:sldId id="386" r:id="rId33"/>
    <p:sldId id="259" r:id="rId34"/>
    <p:sldId id="273" r:id="rId35"/>
    <p:sldId id="270" r:id="rId36"/>
    <p:sldId id="271" r:id="rId37"/>
    <p:sldId id="272" r:id="rId38"/>
    <p:sldId id="274" r:id="rId39"/>
    <p:sldId id="275" r:id="rId40"/>
    <p:sldId id="276" r:id="rId41"/>
    <p:sldId id="277" r:id="rId42"/>
    <p:sldId id="360"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302" r:id="rId59"/>
    <p:sldId id="299" r:id="rId60"/>
    <p:sldId id="300" r:id="rId61"/>
    <p:sldId id="301" r:id="rId62"/>
    <p:sldId id="368" r:id="rId63"/>
    <p:sldId id="370" r:id="rId64"/>
    <p:sldId id="303" r:id="rId65"/>
    <p:sldId id="376" r:id="rId66"/>
    <p:sldId id="304" r:id="rId67"/>
    <p:sldId id="372" r:id="rId68"/>
    <p:sldId id="305" r:id="rId69"/>
    <p:sldId id="371" r:id="rId70"/>
    <p:sldId id="306" r:id="rId71"/>
    <p:sldId id="307" r:id="rId72"/>
    <p:sldId id="308" r:id="rId73"/>
    <p:sldId id="366" r:id="rId74"/>
    <p:sldId id="367" r:id="rId75"/>
    <p:sldId id="309" r:id="rId76"/>
    <p:sldId id="310" r:id="rId77"/>
    <p:sldId id="373" r:id="rId78"/>
    <p:sldId id="374" r:id="rId79"/>
    <p:sldId id="375" r:id="rId80"/>
    <p:sldId id="311" r:id="rId81"/>
    <p:sldId id="318" r:id="rId82"/>
    <p:sldId id="319" r:id="rId83"/>
    <p:sldId id="317" r:id="rId84"/>
    <p:sldId id="282" r:id="rId85"/>
    <p:sldId id="312" r:id="rId86"/>
    <p:sldId id="313" r:id="rId87"/>
    <p:sldId id="314" r:id="rId88"/>
    <p:sldId id="315" r:id="rId89"/>
    <p:sldId id="316" r:id="rId90"/>
    <p:sldId id="320" r:id="rId91"/>
    <p:sldId id="392" r:id="rId92"/>
    <p:sldId id="393" r:id="rId93"/>
    <p:sldId id="394" r:id="rId94"/>
    <p:sldId id="322" r:id="rId95"/>
    <p:sldId id="323" r:id="rId96"/>
    <p:sldId id="324" r:id="rId97"/>
    <p:sldId id="326" r:id="rId98"/>
    <p:sldId id="325" r:id="rId99"/>
    <p:sldId id="327" r:id="rId100"/>
    <p:sldId id="328" r:id="rId101"/>
    <p:sldId id="395" r:id="rId102"/>
    <p:sldId id="396" r:id="rId103"/>
    <p:sldId id="329" r:id="rId104"/>
    <p:sldId id="331" r:id="rId105"/>
    <p:sldId id="330" r:id="rId106"/>
    <p:sldId id="333" r:id="rId107"/>
    <p:sldId id="332" r:id="rId108"/>
    <p:sldId id="334" r:id="rId109"/>
    <p:sldId id="335" r:id="rId110"/>
    <p:sldId id="336" r:id="rId111"/>
    <p:sldId id="337" r:id="rId112"/>
    <p:sldId id="340" r:id="rId113"/>
    <p:sldId id="341" r:id="rId114"/>
    <p:sldId id="342" r:id="rId115"/>
    <p:sldId id="348" r:id="rId116"/>
    <p:sldId id="349" r:id="rId117"/>
    <p:sldId id="351" r:id="rId118"/>
    <p:sldId id="352" r:id="rId119"/>
    <p:sldId id="354" r:id="rId120"/>
    <p:sldId id="355" r:id="rId121"/>
    <p:sldId id="353" r:id="rId122"/>
    <p:sldId id="356" r:id="rId123"/>
    <p:sldId id="364" r:id="rId124"/>
    <p:sldId id="361" r:id="rId125"/>
    <p:sldId id="362" r:id="rId126"/>
    <p:sldId id="363" r:id="rId127"/>
    <p:sldId id="321" r:id="rId128"/>
    <p:sldId id="338"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3443E5-0B9F-4EDF-BD98-17956AEB3403}" v="148" dt="2022-09-29T17:55:46.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lakala, Sai Kiran (Cognizant)" userId="2c5191a4-3005-4f8c-82e6-0b15c774b16e" providerId="ADAL" clId="{4B3443E5-0B9F-4EDF-BD98-17956AEB3403}"/>
    <pc:docChg chg="undo custSel addSld delSld modSld sldOrd">
      <pc:chgData name="Yalakala, Sai Kiran (Cognizant)" userId="2c5191a4-3005-4f8c-82e6-0b15c774b16e" providerId="ADAL" clId="{4B3443E5-0B9F-4EDF-BD98-17956AEB3403}" dt="2022-09-29T20:01:15.149" v="6067" actId="20577"/>
      <pc:docMkLst>
        <pc:docMk/>
      </pc:docMkLst>
      <pc:sldChg chg="modSp mod">
        <pc:chgData name="Yalakala, Sai Kiran (Cognizant)" userId="2c5191a4-3005-4f8c-82e6-0b15c774b16e" providerId="ADAL" clId="{4B3443E5-0B9F-4EDF-BD98-17956AEB3403}" dt="2022-09-22T08:37:27.365" v="5" actId="1036"/>
        <pc:sldMkLst>
          <pc:docMk/>
          <pc:sldMk cId="1294182969" sldId="266"/>
        </pc:sldMkLst>
        <pc:picChg chg="mod">
          <ac:chgData name="Yalakala, Sai Kiran (Cognizant)" userId="2c5191a4-3005-4f8c-82e6-0b15c774b16e" providerId="ADAL" clId="{4B3443E5-0B9F-4EDF-BD98-17956AEB3403}" dt="2022-09-22T08:37:27.365" v="5" actId="1036"/>
          <ac:picMkLst>
            <pc:docMk/>
            <pc:sldMk cId="1294182969" sldId="266"/>
            <ac:picMk id="5" creationId="{C1524409-1846-4FA9-B2F8-D6318FF011D1}"/>
          </ac:picMkLst>
        </pc:picChg>
      </pc:sldChg>
      <pc:sldChg chg="del">
        <pc:chgData name="Yalakala, Sai Kiran (Cognizant)" userId="2c5191a4-3005-4f8c-82e6-0b15c774b16e" providerId="ADAL" clId="{4B3443E5-0B9F-4EDF-BD98-17956AEB3403}" dt="2022-09-22T11:25:01.988" v="6" actId="47"/>
        <pc:sldMkLst>
          <pc:docMk/>
          <pc:sldMk cId="722850900" sldId="269"/>
        </pc:sldMkLst>
      </pc:sldChg>
      <pc:sldChg chg="ord">
        <pc:chgData name="Yalakala, Sai Kiran (Cognizant)" userId="2c5191a4-3005-4f8c-82e6-0b15c774b16e" providerId="ADAL" clId="{4B3443E5-0B9F-4EDF-BD98-17956AEB3403}" dt="2022-09-29T07:46:59.211" v="3707"/>
        <pc:sldMkLst>
          <pc:docMk/>
          <pc:sldMk cId="2086779111" sldId="282"/>
        </pc:sldMkLst>
      </pc:sldChg>
      <pc:sldChg chg="modSp mod">
        <pc:chgData name="Yalakala, Sai Kiran (Cognizant)" userId="2c5191a4-3005-4f8c-82e6-0b15c774b16e" providerId="ADAL" clId="{4B3443E5-0B9F-4EDF-BD98-17956AEB3403}" dt="2022-09-21T08:23:15.679" v="1" actId="368"/>
        <pc:sldMkLst>
          <pc:docMk/>
          <pc:sldMk cId="2238192548" sldId="292"/>
        </pc:sldMkLst>
        <pc:spChg chg="mod">
          <ac:chgData name="Yalakala, Sai Kiran (Cognizant)" userId="2c5191a4-3005-4f8c-82e6-0b15c774b16e" providerId="ADAL" clId="{4B3443E5-0B9F-4EDF-BD98-17956AEB3403}" dt="2022-09-21T08:23:15.679" v="1" actId="368"/>
          <ac:spMkLst>
            <pc:docMk/>
            <pc:sldMk cId="2238192548" sldId="292"/>
            <ac:spMk id="19" creationId="{8BB24B06-63B8-4F83-8A47-41B08B5CA24E}"/>
          </ac:spMkLst>
        </pc:spChg>
      </pc:sldChg>
      <pc:sldChg chg="modSp mod">
        <pc:chgData name="Yalakala, Sai Kiran (Cognizant)" userId="2c5191a4-3005-4f8c-82e6-0b15c774b16e" providerId="ADAL" clId="{4B3443E5-0B9F-4EDF-BD98-17956AEB3403}" dt="2022-09-27T10:36:06.068" v="681" actId="20577"/>
        <pc:sldMkLst>
          <pc:docMk/>
          <pc:sldMk cId="1147946358" sldId="299"/>
        </pc:sldMkLst>
        <pc:spChg chg="mod">
          <ac:chgData name="Yalakala, Sai Kiran (Cognizant)" userId="2c5191a4-3005-4f8c-82e6-0b15c774b16e" providerId="ADAL" clId="{4B3443E5-0B9F-4EDF-BD98-17956AEB3403}" dt="2022-09-27T10:36:06.068" v="681" actId="20577"/>
          <ac:spMkLst>
            <pc:docMk/>
            <pc:sldMk cId="1147946358" sldId="299"/>
            <ac:spMk id="2" creationId="{E527EB9F-5F57-4FEB-9C81-12B32D79A41F}"/>
          </ac:spMkLst>
        </pc:spChg>
        <pc:graphicFrameChg chg="mod">
          <ac:chgData name="Yalakala, Sai Kiran (Cognizant)" userId="2c5191a4-3005-4f8c-82e6-0b15c774b16e" providerId="ADAL" clId="{4B3443E5-0B9F-4EDF-BD98-17956AEB3403}" dt="2022-09-27T10:33:00.736" v="608" actId="20577"/>
          <ac:graphicFrameMkLst>
            <pc:docMk/>
            <pc:sldMk cId="1147946358" sldId="299"/>
            <ac:graphicFrameMk id="5" creationId="{9B858E1F-4FD7-CBF5-2436-573BE8A1BCDB}"/>
          </ac:graphicFrameMkLst>
        </pc:graphicFrameChg>
      </pc:sldChg>
      <pc:sldChg chg="modSp mod">
        <pc:chgData name="Yalakala, Sai Kiran (Cognizant)" userId="2c5191a4-3005-4f8c-82e6-0b15c774b16e" providerId="ADAL" clId="{4B3443E5-0B9F-4EDF-BD98-17956AEB3403}" dt="2022-09-28T08:23:41.436" v="3012" actId="20577"/>
        <pc:sldMkLst>
          <pc:docMk/>
          <pc:sldMk cId="86364496" sldId="301"/>
        </pc:sldMkLst>
        <pc:spChg chg="mod">
          <ac:chgData name="Yalakala, Sai Kiran (Cognizant)" userId="2c5191a4-3005-4f8c-82e6-0b15c774b16e" providerId="ADAL" clId="{4B3443E5-0B9F-4EDF-BD98-17956AEB3403}" dt="2022-09-28T08:23:41.436" v="3012" actId="20577"/>
          <ac:spMkLst>
            <pc:docMk/>
            <pc:sldMk cId="86364496" sldId="301"/>
            <ac:spMk id="2" creationId="{964BDF11-B7E3-44BC-9CC7-8CA5710EC432}"/>
          </ac:spMkLst>
        </pc:spChg>
        <pc:spChg chg="mod">
          <ac:chgData name="Yalakala, Sai Kiran (Cognizant)" userId="2c5191a4-3005-4f8c-82e6-0b15c774b16e" providerId="ADAL" clId="{4B3443E5-0B9F-4EDF-BD98-17956AEB3403}" dt="2022-09-27T04:05:44.291" v="276" actId="20577"/>
          <ac:spMkLst>
            <pc:docMk/>
            <pc:sldMk cId="86364496" sldId="301"/>
            <ac:spMk id="3" creationId="{524BDE7D-69BE-44CA-8339-CE894D8700FE}"/>
          </ac:spMkLst>
        </pc:spChg>
        <pc:picChg chg="mod">
          <ac:chgData name="Yalakala, Sai Kiran (Cognizant)" userId="2c5191a4-3005-4f8c-82e6-0b15c774b16e" providerId="ADAL" clId="{4B3443E5-0B9F-4EDF-BD98-17956AEB3403}" dt="2022-09-28T08:23:33.159" v="3010" actId="1076"/>
          <ac:picMkLst>
            <pc:docMk/>
            <pc:sldMk cId="86364496" sldId="301"/>
            <ac:picMk id="7" creationId="{D6A4E345-B33E-494F-B8AB-88518154D73A}"/>
          </ac:picMkLst>
        </pc:picChg>
      </pc:sldChg>
      <pc:sldChg chg="ord">
        <pc:chgData name="Yalakala, Sai Kiran (Cognizant)" userId="2c5191a4-3005-4f8c-82e6-0b15c774b16e" providerId="ADAL" clId="{4B3443E5-0B9F-4EDF-BD98-17956AEB3403}" dt="2022-09-27T11:09:01.436" v="758"/>
        <pc:sldMkLst>
          <pc:docMk/>
          <pc:sldMk cId="4104158825" sldId="302"/>
        </pc:sldMkLst>
      </pc:sldChg>
      <pc:sldChg chg="modSp mod">
        <pc:chgData name="Yalakala, Sai Kiran (Cognizant)" userId="2c5191a4-3005-4f8c-82e6-0b15c774b16e" providerId="ADAL" clId="{4B3443E5-0B9F-4EDF-BD98-17956AEB3403}" dt="2022-09-27T11:37:00.663" v="830" actId="20577"/>
        <pc:sldMkLst>
          <pc:docMk/>
          <pc:sldMk cId="1943570971" sldId="306"/>
        </pc:sldMkLst>
        <pc:spChg chg="mod">
          <ac:chgData name="Yalakala, Sai Kiran (Cognizant)" userId="2c5191a4-3005-4f8c-82e6-0b15c774b16e" providerId="ADAL" clId="{4B3443E5-0B9F-4EDF-BD98-17956AEB3403}" dt="2022-09-27T11:37:00.663" v="830" actId="20577"/>
          <ac:spMkLst>
            <pc:docMk/>
            <pc:sldMk cId="1943570971" sldId="306"/>
            <ac:spMk id="3" creationId="{E8C3E833-1F9A-430B-9A70-16DD4B38C17C}"/>
          </ac:spMkLst>
        </pc:spChg>
      </pc:sldChg>
      <pc:sldChg chg="ord">
        <pc:chgData name="Yalakala, Sai Kiran (Cognizant)" userId="2c5191a4-3005-4f8c-82e6-0b15c774b16e" providerId="ADAL" clId="{4B3443E5-0B9F-4EDF-BD98-17956AEB3403}" dt="2022-09-29T07:49:30.009" v="3851"/>
        <pc:sldMkLst>
          <pc:docMk/>
          <pc:sldMk cId="2037747281" sldId="311"/>
        </pc:sldMkLst>
      </pc:sldChg>
      <pc:sldChg chg="modSp mod ord">
        <pc:chgData name="Yalakala, Sai Kiran (Cognizant)" userId="2c5191a4-3005-4f8c-82e6-0b15c774b16e" providerId="ADAL" clId="{4B3443E5-0B9F-4EDF-BD98-17956AEB3403}" dt="2022-09-29T07:49:05.557" v="3849" actId="20577"/>
        <pc:sldMkLst>
          <pc:docMk/>
          <pc:sldMk cId="2901993204" sldId="312"/>
        </pc:sldMkLst>
        <pc:spChg chg="mod">
          <ac:chgData name="Yalakala, Sai Kiran (Cognizant)" userId="2c5191a4-3005-4f8c-82e6-0b15c774b16e" providerId="ADAL" clId="{4B3443E5-0B9F-4EDF-BD98-17956AEB3403}" dt="2022-09-29T07:48:06.462" v="3755" actId="20577"/>
          <ac:spMkLst>
            <pc:docMk/>
            <pc:sldMk cId="2901993204" sldId="312"/>
            <ac:spMk id="2" creationId="{8D424B56-C2BC-4C83-94B3-A08695B07F6D}"/>
          </ac:spMkLst>
        </pc:spChg>
        <pc:graphicFrameChg chg="mod">
          <ac:chgData name="Yalakala, Sai Kiran (Cognizant)" userId="2c5191a4-3005-4f8c-82e6-0b15c774b16e" providerId="ADAL" clId="{4B3443E5-0B9F-4EDF-BD98-17956AEB3403}" dt="2022-09-29T07:49:05.557" v="3849" actId="20577"/>
          <ac:graphicFrameMkLst>
            <pc:docMk/>
            <pc:sldMk cId="2901993204" sldId="312"/>
            <ac:graphicFrameMk id="11" creationId="{7F83BD4D-7E50-71DC-7EB4-BB7252C99040}"/>
          </ac:graphicFrameMkLst>
        </pc:graphicFrameChg>
      </pc:sldChg>
      <pc:sldChg chg="modSp mod">
        <pc:chgData name="Yalakala, Sai Kiran (Cognizant)" userId="2c5191a4-3005-4f8c-82e6-0b15c774b16e" providerId="ADAL" clId="{4B3443E5-0B9F-4EDF-BD98-17956AEB3403}" dt="2022-09-29T20:01:15.149" v="6067" actId="20577"/>
        <pc:sldMkLst>
          <pc:docMk/>
          <pc:sldMk cId="2136550018" sldId="313"/>
        </pc:sldMkLst>
        <pc:spChg chg="mod">
          <ac:chgData name="Yalakala, Sai Kiran (Cognizant)" userId="2c5191a4-3005-4f8c-82e6-0b15c774b16e" providerId="ADAL" clId="{4B3443E5-0B9F-4EDF-BD98-17956AEB3403}" dt="2022-09-29T20:01:15.149" v="6067" actId="20577"/>
          <ac:spMkLst>
            <pc:docMk/>
            <pc:sldMk cId="2136550018" sldId="313"/>
            <ac:spMk id="2" creationId="{0283A538-BF81-4BF8-8FA5-9189AD003354}"/>
          </ac:spMkLst>
        </pc:spChg>
      </pc:sldChg>
      <pc:sldChg chg="addSp delSp modSp mod">
        <pc:chgData name="Yalakala, Sai Kiran (Cognizant)" userId="2c5191a4-3005-4f8c-82e6-0b15c774b16e" providerId="ADAL" clId="{4B3443E5-0B9F-4EDF-BD98-17956AEB3403}" dt="2022-09-29T07:57:49.553" v="3893" actId="113"/>
        <pc:sldMkLst>
          <pc:docMk/>
          <pc:sldMk cId="875459988" sldId="314"/>
        </pc:sldMkLst>
        <pc:spChg chg="mod">
          <ac:chgData name="Yalakala, Sai Kiran (Cognizant)" userId="2c5191a4-3005-4f8c-82e6-0b15c774b16e" providerId="ADAL" clId="{4B3443E5-0B9F-4EDF-BD98-17956AEB3403}" dt="2022-09-29T07:57:49.553" v="3893" actId="113"/>
          <ac:spMkLst>
            <pc:docMk/>
            <pc:sldMk cId="875459988" sldId="314"/>
            <ac:spMk id="2" creationId="{53951F3D-5252-4A14-8968-5F893CA83C42}"/>
          </ac:spMkLst>
        </pc:spChg>
        <pc:spChg chg="mod">
          <ac:chgData name="Yalakala, Sai Kiran (Cognizant)" userId="2c5191a4-3005-4f8c-82e6-0b15c774b16e" providerId="ADAL" clId="{4B3443E5-0B9F-4EDF-BD98-17956AEB3403}" dt="2022-09-29T07:57:12.875" v="3887" actId="26606"/>
          <ac:spMkLst>
            <pc:docMk/>
            <pc:sldMk cId="875459988" sldId="314"/>
            <ac:spMk id="15" creationId="{12BD5A75-A82D-40BA-A362-A150E8EE5946}"/>
          </ac:spMkLst>
        </pc:spChg>
        <pc:spChg chg="del">
          <ac:chgData name="Yalakala, Sai Kiran (Cognizant)" userId="2c5191a4-3005-4f8c-82e6-0b15c774b16e" providerId="ADAL" clId="{4B3443E5-0B9F-4EDF-BD98-17956AEB3403}" dt="2022-09-29T07:57:12.875" v="3887" actId="26606"/>
          <ac:spMkLst>
            <pc:docMk/>
            <pc:sldMk cId="875459988" sldId="314"/>
            <ac:spMk id="28" creationId="{81AEB8A9-B768-4E30-BA55-D919E6687343}"/>
          </ac:spMkLst>
        </pc:spChg>
        <pc:spChg chg="add">
          <ac:chgData name="Yalakala, Sai Kiran (Cognizant)" userId="2c5191a4-3005-4f8c-82e6-0b15c774b16e" providerId="ADAL" clId="{4B3443E5-0B9F-4EDF-BD98-17956AEB3403}" dt="2022-09-29T07:57:12.875" v="3887" actId="26606"/>
          <ac:spMkLst>
            <pc:docMk/>
            <pc:sldMk cId="875459988" sldId="314"/>
            <ac:spMk id="33" creationId="{2B97F24A-32CE-4C1C-A50D-3016B394DCFB}"/>
          </ac:spMkLst>
        </pc:spChg>
        <pc:spChg chg="add">
          <ac:chgData name="Yalakala, Sai Kiran (Cognizant)" userId="2c5191a4-3005-4f8c-82e6-0b15c774b16e" providerId="ADAL" clId="{4B3443E5-0B9F-4EDF-BD98-17956AEB3403}" dt="2022-09-29T07:57:12.875" v="3887" actId="26606"/>
          <ac:spMkLst>
            <pc:docMk/>
            <pc:sldMk cId="875459988" sldId="314"/>
            <ac:spMk id="35" creationId="{CD8B4F24-440B-49E9-B85D-733523DC064B}"/>
          </ac:spMkLst>
        </pc:spChg>
        <pc:picChg chg="add mod">
          <ac:chgData name="Yalakala, Sai Kiran (Cognizant)" userId="2c5191a4-3005-4f8c-82e6-0b15c774b16e" providerId="ADAL" clId="{4B3443E5-0B9F-4EDF-BD98-17956AEB3403}" dt="2022-09-29T07:57:12.875" v="3887" actId="26606"/>
          <ac:picMkLst>
            <pc:docMk/>
            <pc:sldMk cId="875459988" sldId="314"/>
            <ac:picMk id="4" creationId="{E5283362-3106-42DD-9DFD-A7957F03235C}"/>
          </ac:picMkLst>
        </pc:picChg>
        <pc:picChg chg="del">
          <ac:chgData name="Yalakala, Sai Kiran (Cognizant)" userId="2c5191a4-3005-4f8c-82e6-0b15c774b16e" providerId="ADAL" clId="{4B3443E5-0B9F-4EDF-BD98-17956AEB3403}" dt="2022-09-29T07:55:21.029" v="3885" actId="478"/>
          <ac:picMkLst>
            <pc:docMk/>
            <pc:sldMk cId="875459988" sldId="314"/>
            <ac:picMk id="12" creationId="{55DDD7E0-34F8-490F-8B96-BE9946DD93B2}"/>
          </ac:picMkLst>
        </pc:picChg>
      </pc:sldChg>
      <pc:sldChg chg="addSp delSp modSp mod">
        <pc:chgData name="Yalakala, Sai Kiran (Cognizant)" userId="2c5191a4-3005-4f8c-82e6-0b15c774b16e" providerId="ADAL" clId="{4B3443E5-0B9F-4EDF-BD98-17956AEB3403}" dt="2022-09-29T07:59:30.478" v="3931" actId="20577"/>
        <pc:sldMkLst>
          <pc:docMk/>
          <pc:sldMk cId="1444959794" sldId="315"/>
        </pc:sldMkLst>
        <pc:spChg chg="mod">
          <ac:chgData name="Yalakala, Sai Kiran (Cognizant)" userId="2c5191a4-3005-4f8c-82e6-0b15c774b16e" providerId="ADAL" clId="{4B3443E5-0B9F-4EDF-BD98-17956AEB3403}" dt="2022-09-29T07:58:49.252" v="3917" actId="26606"/>
          <ac:spMkLst>
            <pc:docMk/>
            <pc:sldMk cId="1444959794" sldId="315"/>
            <ac:spMk id="2" creationId="{763262E4-B08A-43F6-B15E-E51A547B1EF1}"/>
          </ac:spMkLst>
        </pc:spChg>
        <pc:spChg chg="mod">
          <ac:chgData name="Yalakala, Sai Kiran (Cognizant)" userId="2c5191a4-3005-4f8c-82e6-0b15c774b16e" providerId="ADAL" clId="{4B3443E5-0B9F-4EDF-BD98-17956AEB3403}" dt="2022-09-29T07:59:30.478" v="3931" actId="20577"/>
          <ac:spMkLst>
            <pc:docMk/>
            <pc:sldMk cId="1444959794" sldId="315"/>
            <ac:spMk id="3" creationId="{642399FF-D1C9-4E57-9925-DDC3B6A9F1FA}"/>
          </ac:spMkLst>
        </pc:spChg>
        <pc:spChg chg="del">
          <ac:chgData name="Yalakala, Sai Kiran (Cognizant)" userId="2c5191a4-3005-4f8c-82e6-0b15c774b16e" providerId="ADAL" clId="{4B3443E5-0B9F-4EDF-BD98-17956AEB3403}" dt="2022-09-29T07:58:49.252" v="3917" actId="26606"/>
          <ac:spMkLst>
            <pc:docMk/>
            <pc:sldMk cId="1444959794" sldId="315"/>
            <ac:spMk id="10" creationId="{5E39A796-BE83-48B1-B33F-35C4A32AAB57}"/>
          </ac:spMkLst>
        </pc:spChg>
        <pc:spChg chg="del">
          <ac:chgData name="Yalakala, Sai Kiran (Cognizant)" userId="2c5191a4-3005-4f8c-82e6-0b15c774b16e" providerId="ADAL" clId="{4B3443E5-0B9F-4EDF-BD98-17956AEB3403}" dt="2022-09-29T07:58:49.252" v="3917" actId="26606"/>
          <ac:spMkLst>
            <pc:docMk/>
            <pc:sldMk cId="1444959794" sldId="315"/>
            <ac:spMk id="12" creationId="{72F84B47-E267-4194-8194-831DB7B5547F}"/>
          </ac:spMkLst>
        </pc:spChg>
        <pc:spChg chg="add">
          <ac:chgData name="Yalakala, Sai Kiran (Cognizant)" userId="2c5191a4-3005-4f8c-82e6-0b15c774b16e" providerId="ADAL" clId="{4B3443E5-0B9F-4EDF-BD98-17956AEB3403}" dt="2022-09-29T07:58:49.252" v="3917" actId="26606"/>
          <ac:spMkLst>
            <pc:docMk/>
            <pc:sldMk cId="1444959794" sldId="315"/>
            <ac:spMk id="17" creationId="{2B97F24A-32CE-4C1C-A50D-3016B394DCFB}"/>
          </ac:spMkLst>
        </pc:spChg>
        <pc:spChg chg="add">
          <ac:chgData name="Yalakala, Sai Kiran (Cognizant)" userId="2c5191a4-3005-4f8c-82e6-0b15c774b16e" providerId="ADAL" clId="{4B3443E5-0B9F-4EDF-BD98-17956AEB3403}" dt="2022-09-29T07:58:49.252" v="3917" actId="26606"/>
          <ac:spMkLst>
            <pc:docMk/>
            <pc:sldMk cId="1444959794" sldId="315"/>
            <ac:spMk id="19" creationId="{CD8B4F24-440B-49E9-B85D-733523DC064B}"/>
          </ac:spMkLst>
        </pc:spChg>
        <pc:picChg chg="mod">
          <ac:chgData name="Yalakala, Sai Kiran (Cognizant)" userId="2c5191a4-3005-4f8c-82e6-0b15c774b16e" providerId="ADAL" clId="{4B3443E5-0B9F-4EDF-BD98-17956AEB3403}" dt="2022-09-29T07:58:49.252" v="3917" actId="26606"/>
          <ac:picMkLst>
            <pc:docMk/>
            <pc:sldMk cId="1444959794" sldId="315"/>
            <ac:picMk id="5" creationId="{6F20D058-FDDC-415E-9485-74C5BCF64483}"/>
          </ac:picMkLst>
        </pc:picChg>
      </pc:sldChg>
      <pc:sldChg chg="addSp delSp modSp mod">
        <pc:chgData name="Yalakala, Sai Kiran (Cognizant)" userId="2c5191a4-3005-4f8c-82e6-0b15c774b16e" providerId="ADAL" clId="{4B3443E5-0B9F-4EDF-BD98-17956AEB3403}" dt="2022-09-29T08:03:07.743" v="4036" actId="1076"/>
        <pc:sldMkLst>
          <pc:docMk/>
          <pc:sldMk cId="2995053129" sldId="316"/>
        </pc:sldMkLst>
        <pc:spChg chg="mod ord">
          <ac:chgData name="Yalakala, Sai Kiran (Cognizant)" userId="2c5191a4-3005-4f8c-82e6-0b15c774b16e" providerId="ADAL" clId="{4B3443E5-0B9F-4EDF-BD98-17956AEB3403}" dt="2022-09-29T08:03:06.126" v="4035" actId="20577"/>
          <ac:spMkLst>
            <pc:docMk/>
            <pc:sldMk cId="2995053129" sldId="316"/>
            <ac:spMk id="2" creationId="{12466626-D23A-41D4-A184-A6750F7B9C5C}"/>
          </ac:spMkLst>
        </pc:spChg>
        <pc:spChg chg="del">
          <ac:chgData name="Yalakala, Sai Kiran (Cognizant)" userId="2c5191a4-3005-4f8c-82e6-0b15c774b16e" providerId="ADAL" clId="{4B3443E5-0B9F-4EDF-BD98-17956AEB3403}" dt="2022-09-29T07:59:53.042" v="3932" actId="26606"/>
          <ac:spMkLst>
            <pc:docMk/>
            <pc:sldMk cId="2995053129" sldId="316"/>
            <ac:spMk id="22" creationId="{2111B97A-2FB0-4625-8C2E-CDCB1AF683A2}"/>
          </ac:spMkLst>
        </pc:spChg>
        <pc:spChg chg="del">
          <ac:chgData name="Yalakala, Sai Kiran (Cognizant)" userId="2c5191a4-3005-4f8c-82e6-0b15c774b16e" providerId="ADAL" clId="{4B3443E5-0B9F-4EDF-BD98-17956AEB3403}" dt="2022-09-29T07:59:53.042" v="3932" actId="26606"/>
          <ac:spMkLst>
            <pc:docMk/>
            <pc:sldMk cId="2995053129" sldId="316"/>
            <ac:spMk id="25" creationId="{8ED94938-268E-4C0A-A08A-B3980C78BAEB}"/>
          </ac:spMkLst>
        </pc:spChg>
        <pc:spChg chg="add del">
          <ac:chgData name="Yalakala, Sai Kiran (Cognizant)" userId="2c5191a4-3005-4f8c-82e6-0b15c774b16e" providerId="ADAL" clId="{4B3443E5-0B9F-4EDF-BD98-17956AEB3403}" dt="2022-09-29T08:00:07.485" v="3937" actId="26606"/>
          <ac:spMkLst>
            <pc:docMk/>
            <pc:sldMk cId="2995053129" sldId="316"/>
            <ac:spMk id="30" creationId="{A4AC5506-6312-4701-8D3C-40187889A947}"/>
          </ac:spMkLst>
        </pc:spChg>
        <pc:spChg chg="add del">
          <ac:chgData name="Yalakala, Sai Kiran (Cognizant)" userId="2c5191a4-3005-4f8c-82e6-0b15c774b16e" providerId="ADAL" clId="{4B3443E5-0B9F-4EDF-BD98-17956AEB3403}" dt="2022-09-29T08:00:07.478" v="3936" actId="26606"/>
          <ac:spMkLst>
            <pc:docMk/>
            <pc:sldMk cId="2995053129" sldId="316"/>
            <ac:spMk id="35" creationId="{823AC064-BC96-4F32-8AE1-B2FD38754823}"/>
          </ac:spMkLst>
        </pc:spChg>
        <pc:spChg chg="add del">
          <ac:chgData name="Yalakala, Sai Kiran (Cognizant)" userId="2c5191a4-3005-4f8c-82e6-0b15c774b16e" providerId="ADAL" clId="{4B3443E5-0B9F-4EDF-BD98-17956AEB3403}" dt="2022-09-29T08:01:25.940" v="4000" actId="26606"/>
          <ac:spMkLst>
            <pc:docMk/>
            <pc:sldMk cId="2995053129" sldId="316"/>
            <ac:spMk id="41" creationId="{C4879EFC-8E62-4E00-973C-C45EE9EC676D}"/>
          </ac:spMkLst>
        </pc:spChg>
        <pc:spChg chg="add del">
          <ac:chgData name="Yalakala, Sai Kiran (Cognizant)" userId="2c5191a4-3005-4f8c-82e6-0b15c774b16e" providerId="ADAL" clId="{4B3443E5-0B9F-4EDF-BD98-17956AEB3403}" dt="2022-09-29T08:01:25.940" v="4000" actId="26606"/>
          <ac:spMkLst>
            <pc:docMk/>
            <pc:sldMk cId="2995053129" sldId="316"/>
            <ac:spMk id="42" creationId="{D6A9C53F-5F90-40A5-8C85-5412D39C8C68}"/>
          </ac:spMkLst>
        </pc:spChg>
        <pc:spChg chg="add del">
          <ac:chgData name="Yalakala, Sai Kiran (Cognizant)" userId="2c5191a4-3005-4f8c-82e6-0b15c774b16e" providerId="ADAL" clId="{4B3443E5-0B9F-4EDF-BD98-17956AEB3403}" dt="2022-09-29T08:02:01.468" v="4016" actId="26606"/>
          <ac:spMkLst>
            <pc:docMk/>
            <pc:sldMk cId="2995053129" sldId="316"/>
            <ac:spMk id="47" creationId="{C4879EFC-8E62-4E00-973C-C45EE9EC676D}"/>
          </ac:spMkLst>
        </pc:spChg>
        <pc:spChg chg="add del">
          <ac:chgData name="Yalakala, Sai Kiran (Cognizant)" userId="2c5191a4-3005-4f8c-82e6-0b15c774b16e" providerId="ADAL" clId="{4B3443E5-0B9F-4EDF-BD98-17956AEB3403}" dt="2022-09-29T08:02:01.468" v="4016" actId="26606"/>
          <ac:spMkLst>
            <pc:docMk/>
            <pc:sldMk cId="2995053129" sldId="316"/>
            <ac:spMk id="49" creationId="{D6A9C53F-5F90-40A5-8C85-5412D39C8C68}"/>
          </ac:spMkLst>
        </pc:spChg>
        <pc:spChg chg="add del">
          <ac:chgData name="Yalakala, Sai Kiran (Cognizant)" userId="2c5191a4-3005-4f8c-82e6-0b15c774b16e" providerId="ADAL" clId="{4B3443E5-0B9F-4EDF-BD98-17956AEB3403}" dt="2022-09-29T08:01:52.048" v="4013" actId="26606"/>
          <ac:spMkLst>
            <pc:docMk/>
            <pc:sldMk cId="2995053129" sldId="316"/>
            <ac:spMk id="54" creationId="{C4879EFC-8E62-4E00-973C-C45EE9EC676D}"/>
          </ac:spMkLst>
        </pc:spChg>
        <pc:spChg chg="add del">
          <ac:chgData name="Yalakala, Sai Kiran (Cognizant)" userId="2c5191a4-3005-4f8c-82e6-0b15c774b16e" providerId="ADAL" clId="{4B3443E5-0B9F-4EDF-BD98-17956AEB3403}" dt="2022-09-29T08:01:52.048" v="4013" actId="26606"/>
          <ac:spMkLst>
            <pc:docMk/>
            <pc:sldMk cId="2995053129" sldId="316"/>
            <ac:spMk id="56" creationId="{D6A9C53F-5F90-40A5-8C85-5412D39C8C68}"/>
          </ac:spMkLst>
        </pc:spChg>
        <pc:spChg chg="add del">
          <ac:chgData name="Yalakala, Sai Kiran (Cognizant)" userId="2c5191a4-3005-4f8c-82e6-0b15c774b16e" providerId="ADAL" clId="{4B3443E5-0B9F-4EDF-BD98-17956AEB3403}" dt="2022-09-29T08:02:01.462" v="4015" actId="26606"/>
          <ac:spMkLst>
            <pc:docMk/>
            <pc:sldMk cId="2995053129" sldId="316"/>
            <ac:spMk id="58" creationId="{B0792D4F-247E-46FE-85FC-881DEFA41D94}"/>
          </ac:spMkLst>
        </pc:spChg>
        <pc:spChg chg="add del">
          <ac:chgData name="Yalakala, Sai Kiran (Cognizant)" userId="2c5191a4-3005-4f8c-82e6-0b15c774b16e" providerId="ADAL" clId="{4B3443E5-0B9F-4EDF-BD98-17956AEB3403}" dt="2022-09-29T08:02:45.821" v="4029" actId="26606"/>
          <ac:spMkLst>
            <pc:docMk/>
            <pc:sldMk cId="2995053129" sldId="316"/>
            <ac:spMk id="60" creationId="{C4879EFC-8E62-4E00-973C-C45EE9EC676D}"/>
          </ac:spMkLst>
        </pc:spChg>
        <pc:spChg chg="add del">
          <ac:chgData name="Yalakala, Sai Kiran (Cognizant)" userId="2c5191a4-3005-4f8c-82e6-0b15c774b16e" providerId="ADAL" clId="{4B3443E5-0B9F-4EDF-BD98-17956AEB3403}" dt="2022-09-29T08:02:45.821" v="4029" actId="26606"/>
          <ac:spMkLst>
            <pc:docMk/>
            <pc:sldMk cId="2995053129" sldId="316"/>
            <ac:spMk id="61" creationId="{D6A9C53F-5F90-40A5-8C85-5412D39C8C68}"/>
          </ac:spMkLst>
        </pc:spChg>
        <pc:spChg chg="add del">
          <ac:chgData name="Yalakala, Sai Kiran (Cognizant)" userId="2c5191a4-3005-4f8c-82e6-0b15c774b16e" providerId="ADAL" clId="{4B3443E5-0B9F-4EDF-BD98-17956AEB3403}" dt="2022-09-29T08:02:44.185" v="4026" actId="26606"/>
          <ac:spMkLst>
            <pc:docMk/>
            <pc:sldMk cId="2995053129" sldId="316"/>
            <ac:spMk id="66" creationId="{73DE2CFE-42F2-48F0-8706-5264E012B10C}"/>
          </ac:spMkLst>
        </pc:spChg>
        <pc:spChg chg="add del">
          <ac:chgData name="Yalakala, Sai Kiran (Cognizant)" userId="2c5191a4-3005-4f8c-82e6-0b15c774b16e" providerId="ADAL" clId="{4B3443E5-0B9F-4EDF-BD98-17956AEB3403}" dt="2022-09-29T08:02:45.821" v="4028" actId="26606"/>
          <ac:spMkLst>
            <pc:docMk/>
            <pc:sldMk cId="2995053129" sldId="316"/>
            <ac:spMk id="68" creationId="{D6A9C53F-5F90-40A5-8C85-5412D39C8C68}"/>
          </ac:spMkLst>
        </pc:spChg>
        <pc:spChg chg="add del">
          <ac:chgData name="Yalakala, Sai Kiran (Cognizant)" userId="2c5191a4-3005-4f8c-82e6-0b15c774b16e" providerId="ADAL" clId="{4B3443E5-0B9F-4EDF-BD98-17956AEB3403}" dt="2022-09-29T08:02:45.821" v="4028" actId="26606"/>
          <ac:spMkLst>
            <pc:docMk/>
            <pc:sldMk cId="2995053129" sldId="316"/>
            <ac:spMk id="69" creationId="{C4879EFC-8E62-4E00-973C-C45EE9EC676D}"/>
          </ac:spMkLst>
        </pc:spChg>
        <pc:spChg chg="add del">
          <ac:chgData name="Yalakala, Sai Kiran (Cognizant)" userId="2c5191a4-3005-4f8c-82e6-0b15c774b16e" providerId="ADAL" clId="{4B3443E5-0B9F-4EDF-BD98-17956AEB3403}" dt="2022-09-29T08:02:58.674" v="4034" actId="26606"/>
          <ac:spMkLst>
            <pc:docMk/>
            <pc:sldMk cId="2995053129" sldId="316"/>
            <ac:spMk id="71" creationId="{73DE2CFE-42F2-48F0-8706-5264E012B10C}"/>
          </ac:spMkLst>
        </pc:spChg>
        <pc:spChg chg="add del">
          <ac:chgData name="Yalakala, Sai Kiran (Cognizant)" userId="2c5191a4-3005-4f8c-82e6-0b15c774b16e" providerId="ADAL" clId="{4B3443E5-0B9F-4EDF-BD98-17956AEB3403}" dt="2022-09-29T08:02:58.669" v="4033" actId="26606"/>
          <ac:spMkLst>
            <pc:docMk/>
            <pc:sldMk cId="2995053129" sldId="316"/>
            <ac:spMk id="76" creationId="{C4879EFC-8E62-4E00-973C-C45EE9EC676D}"/>
          </ac:spMkLst>
        </pc:spChg>
        <pc:spChg chg="add del">
          <ac:chgData name="Yalakala, Sai Kiran (Cognizant)" userId="2c5191a4-3005-4f8c-82e6-0b15c774b16e" providerId="ADAL" clId="{4B3443E5-0B9F-4EDF-BD98-17956AEB3403}" dt="2022-09-29T08:02:58.669" v="4033" actId="26606"/>
          <ac:spMkLst>
            <pc:docMk/>
            <pc:sldMk cId="2995053129" sldId="316"/>
            <ac:spMk id="78" creationId="{D6A9C53F-5F90-40A5-8C85-5412D39C8C68}"/>
          </ac:spMkLst>
        </pc:spChg>
        <pc:spChg chg="add">
          <ac:chgData name="Yalakala, Sai Kiran (Cognizant)" userId="2c5191a4-3005-4f8c-82e6-0b15c774b16e" providerId="ADAL" clId="{4B3443E5-0B9F-4EDF-BD98-17956AEB3403}" dt="2022-09-29T08:02:58.674" v="4034" actId="26606"/>
          <ac:spMkLst>
            <pc:docMk/>
            <pc:sldMk cId="2995053129" sldId="316"/>
            <ac:spMk id="80" creationId="{080B7D90-3DF1-4514-B26D-616BE35553C9}"/>
          </ac:spMkLst>
        </pc:spChg>
        <pc:spChg chg="add">
          <ac:chgData name="Yalakala, Sai Kiran (Cognizant)" userId="2c5191a4-3005-4f8c-82e6-0b15c774b16e" providerId="ADAL" clId="{4B3443E5-0B9F-4EDF-BD98-17956AEB3403}" dt="2022-09-29T08:02:58.674" v="4034" actId="26606"/>
          <ac:spMkLst>
            <pc:docMk/>
            <pc:sldMk cId="2995053129" sldId="316"/>
            <ac:spMk id="81" creationId="{70BDD0CE-06A4-404B-8A13-580229C1C923}"/>
          </ac:spMkLst>
        </pc:spChg>
        <pc:spChg chg="add">
          <ac:chgData name="Yalakala, Sai Kiran (Cognizant)" userId="2c5191a4-3005-4f8c-82e6-0b15c774b16e" providerId="ADAL" clId="{4B3443E5-0B9F-4EDF-BD98-17956AEB3403}" dt="2022-09-29T08:02:58.674" v="4034" actId="26606"/>
          <ac:spMkLst>
            <pc:docMk/>
            <pc:sldMk cId="2995053129" sldId="316"/>
            <ac:spMk id="82" creationId="{EE9899FA-8881-472C-AA59-D08A89CA8AEF}"/>
          </ac:spMkLst>
        </pc:spChg>
        <pc:grpChg chg="del">
          <ac:chgData name="Yalakala, Sai Kiran (Cognizant)" userId="2c5191a4-3005-4f8c-82e6-0b15c774b16e" providerId="ADAL" clId="{4B3443E5-0B9F-4EDF-BD98-17956AEB3403}" dt="2022-09-29T07:59:53.042" v="3932" actId="26606"/>
          <ac:grpSpMkLst>
            <pc:docMk/>
            <pc:sldMk cId="2995053129" sldId="316"/>
            <ac:grpSpMk id="23" creationId="{B83D307E-DF68-43F8-97CE-0AAE950A7129}"/>
          </ac:grpSpMkLst>
        </pc:grpChg>
        <pc:picChg chg="mod ord">
          <ac:chgData name="Yalakala, Sai Kiran (Cognizant)" userId="2c5191a4-3005-4f8c-82e6-0b15c774b16e" providerId="ADAL" clId="{4B3443E5-0B9F-4EDF-BD98-17956AEB3403}" dt="2022-09-29T08:03:07.743" v="4036" actId="1076"/>
          <ac:picMkLst>
            <pc:docMk/>
            <pc:sldMk cId="2995053129" sldId="316"/>
            <ac:picMk id="5" creationId="{067E8615-3796-4788-99C6-292C51263B7E}"/>
          </ac:picMkLst>
        </pc:picChg>
        <pc:picChg chg="del mod">
          <ac:chgData name="Yalakala, Sai Kiran (Cognizant)" userId="2c5191a4-3005-4f8c-82e6-0b15c774b16e" providerId="ADAL" clId="{4B3443E5-0B9F-4EDF-BD98-17956AEB3403}" dt="2022-09-29T07:59:56.977" v="3933" actId="478"/>
          <ac:picMkLst>
            <pc:docMk/>
            <pc:sldMk cId="2995053129" sldId="316"/>
            <ac:picMk id="7" creationId="{D6FA6D65-6BA2-412B-8B88-ABF28034B2F9}"/>
          </ac:picMkLst>
        </pc:picChg>
        <pc:picChg chg="mod ord">
          <ac:chgData name="Yalakala, Sai Kiran (Cognizant)" userId="2c5191a4-3005-4f8c-82e6-0b15c774b16e" providerId="ADAL" clId="{4B3443E5-0B9F-4EDF-BD98-17956AEB3403}" dt="2022-09-29T08:02:58.674" v="4034" actId="26606"/>
          <ac:picMkLst>
            <pc:docMk/>
            <pc:sldMk cId="2995053129" sldId="316"/>
            <ac:picMk id="9" creationId="{F94CD435-2661-40A6-9110-78BDD9061449}"/>
          </ac:picMkLst>
        </pc:picChg>
        <pc:cxnChg chg="add del">
          <ac:chgData name="Yalakala, Sai Kiran (Cognizant)" userId="2c5191a4-3005-4f8c-82e6-0b15c774b16e" providerId="ADAL" clId="{4B3443E5-0B9F-4EDF-BD98-17956AEB3403}" dt="2022-09-29T08:00:07.478" v="3936" actId="26606"/>
          <ac:cxnSpMkLst>
            <pc:docMk/>
            <pc:sldMk cId="2995053129" sldId="316"/>
            <ac:cxnSpMk id="37" creationId="{7E7C77BC-7138-40B1-A15B-20F57A494629}"/>
          </ac:cxnSpMkLst>
        </pc:cxnChg>
        <pc:cxnChg chg="add del">
          <ac:chgData name="Yalakala, Sai Kiran (Cognizant)" userId="2c5191a4-3005-4f8c-82e6-0b15c774b16e" providerId="ADAL" clId="{4B3443E5-0B9F-4EDF-BD98-17956AEB3403}" dt="2022-09-29T08:00:07.478" v="3936" actId="26606"/>
          <ac:cxnSpMkLst>
            <pc:docMk/>
            <pc:sldMk cId="2995053129" sldId="316"/>
            <ac:cxnSpMk id="39" creationId="{DB146403-F3D6-484B-B2ED-97F9565D0370}"/>
          </ac:cxnSpMkLst>
        </pc:cxnChg>
      </pc:sldChg>
      <pc:sldChg chg="addSp delSp modSp mod ord">
        <pc:chgData name="Yalakala, Sai Kiran (Cognizant)" userId="2c5191a4-3005-4f8c-82e6-0b15c774b16e" providerId="ADAL" clId="{4B3443E5-0B9F-4EDF-BD98-17956AEB3403}" dt="2022-09-29T20:00:24.080" v="6066" actId="27636"/>
        <pc:sldMkLst>
          <pc:docMk/>
          <pc:sldMk cId="159486594" sldId="317"/>
        </pc:sldMkLst>
        <pc:spChg chg="mod">
          <ac:chgData name="Yalakala, Sai Kiran (Cognizant)" userId="2c5191a4-3005-4f8c-82e6-0b15c774b16e" providerId="ADAL" clId="{4B3443E5-0B9F-4EDF-BD98-17956AEB3403}" dt="2022-09-29T07:51:21.153" v="3869" actId="26606"/>
          <ac:spMkLst>
            <pc:docMk/>
            <pc:sldMk cId="159486594" sldId="317"/>
            <ac:spMk id="2" creationId="{DAE78E29-F9B1-490D-8DB6-B89F0BF1DC45}"/>
          </ac:spMkLst>
        </pc:spChg>
        <pc:spChg chg="mod">
          <ac:chgData name="Yalakala, Sai Kiran (Cognizant)" userId="2c5191a4-3005-4f8c-82e6-0b15c774b16e" providerId="ADAL" clId="{4B3443E5-0B9F-4EDF-BD98-17956AEB3403}" dt="2022-09-29T20:00:24.080" v="6066" actId="27636"/>
          <ac:spMkLst>
            <pc:docMk/>
            <pc:sldMk cId="159486594" sldId="317"/>
            <ac:spMk id="3" creationId="{13DBBD6D-98BD-4F2D-98CF-15CB85A0645A}"/>
          </ac:spMkLst>
        </pc:spChg>
        <pc:spChg chg="del">
          <ac:chgData name="Yalakala, Sai Kiran (Cognizant)" userId="2c5191a4-3005-4f8c-82e6-0b15c774b16e" providerId="ADAL" clId="{4B3443E5-0B9F-4EDF-BD98-17956AEB3403}" dt="2022-09-29T07:51:21.153" v="3869" actId="26606"/>
          <ac:spMkLst>
            <pc:docMk/>
            <pc:sldMk cId="159486594" sldId="317"/>
            <ac:spMk id="58" creationId="{5AAE9118-0436-4488-AC4A-C14DF6A7B6B1}"/>
          </ac:spMkLst>
        </pc:spChg>
        <pc:spChg chg="del">
          <ac:chgData name="Yalakala, Sai Kiran (Cognizant)" userId="2c5191a4-3005-4f8c-82e6-0b15c774b16e" providerId="ADAL" clId="{4B3443E5-0B9F-4EDF-BD98-17956AEB3403}" dt="2022-09-29T07:51:21.153" v="3869" actId="26606"/>
          <ac:spMkLst>
            <pc:docMk/>
            <pc:sldMk cId="159486594" sldId="317"/>
            <ac:spMk id="59" creationId="{1B10F861-B8F1-49C7-BD58-EAB20CEE7F93}"/>
          </ac:spMkLst>
        </pc:spChg>
        <pc:spChg chg="del">
          <ac:chgData name="Yalakala, Sai Kiran (Cognizant)" userId="2c5191a4-3005-4f8c-82e6-0b15c774b16e" providerId="ADAL" clId="{4B3443E5-0B9F-4EDF-BD98-17956AEB3403}" dt="2022-09-29T07:51:21.153" v="3869" actId="26606"/>
          <ac:spMkLst>
            <pc:docMk/>
            <pc:sldMk cId="159486594" sldId="317"/>
            <ac:spMk id="60" creationId="{61F6E425-22AB-4DA2-8FAC-58ADB58EF6C3}"/>
          </ac:spMkLst>
        </pc:spChg>
        <pc:spChg chg="add">
          <ac:chgData name="Yalakala, Sai Kiran (Cognizant)" userId="2c5191a4-3005-4f8c-82e6-0b15c774b16e" providerId="ADAL" clId="{4B3443E5-0B9F-4EDF-BD98-17956AEB3403}" dt="2022-09-29T07:51:21.153" v="3869" actId="26606"/>
          <ac:spMkLst>
            <pc:docMk/>
            <pc:sldMk cId="159486594" sldId="317"/>
            <ac:spMk id="65" creationId="{2B97F24A-32CE-4C1C-A50D-3016B394DCFB}"/>
          </ac:spMkLst>
        </pc:spChg>
        <pc:spChg chg="add">
          <ac:chgData name="Yalakala, Sai Kiran (Cognizant)" userId="2c5191a4-3005-4f8c-82e6-0b15c774b16e" providerId="ADAL" clId="{4B3443E5-0B9F-4EDF-BD98-17956AEB3403}" dt="2022-09-29T07:51:21.153" v="3869" actId="26606"/>
          <ac:spMkLst>
            <pc:docMk/>
            <pc:sldMk cId="159486594" sldId="317"/>
            <ac:spMk id="67" creationId="{CD8B4F24-440B-49E9-B85D-733523DC064B}"/>
          </ac:spMkLst>
        </pc:spChg>
        <pc:picChg chg="del">
          <ac:chgData name="Yalakala, Sai Kiran (Cognizant)" userId="2c5191a4-3005-4f8c-82e6-0b15c774b16e" providerId="ADAL" clId="{4B3443E5-0B9F-4EDF-BD98-17956AEB3403}" dt="2022-09-29T07:51:13.153" v="3868" actId="478"/>
          <ac:picMkLst>
            <pc:docMk/>
            <pc:sldMk cId="159486594" sldId="317"/>
            <ac:picMk id="5" creationId="{65F19E0E-F5B3-4716-873E-7034AE32CF8F}"/>
          </ac:picMkLst>
        </pc:picChg>
        <pc:picChg chg="mod">
          <ac:chgData name="Yalakala, Sai Kiran (Cognizant)" userId="2c5191a4-3005-4f8c-82e6-0b15c774b16e" providerId="ADAL" clId="{4B3443E5-0B9F-4EDF-BD98-17956AEB3403}" dt="2022-09-29T07:51:21.153" v="3869" actId="26606"/>
          <ac:picMkLst>
            <pc:docMk/>
            <pc:sldMk cId="159486594" sldId="317"/>
            <ac:picMk id="7" creationId="{97678603-2FBE-4324-B5A6-06D74EADFB93}"/>
          </ac:picMkLst>
        </pc:picChg>
      </pc:sldChg>
      <pc:sldChg chg="ord">
        <pc:chgData name="Yalakala, Sai Kiran (Cognizant)" userId="2c5191a4-3005-4f8c-82e6-0b15c774b16e" providerId="ADAL" clId="{4B3443E5-0B9F-4EDF-BD98-17956AEB3403}" dt="2022-09-29T07:50:08.123" v="3861"/>
        <pc:sldMkLst>
          <pc:docMk/>
          <pc:sldMk cId="1226370628" sldId="318"/>
        </pc:sldMkLst>
      </pc:sldChg>
      <pc:sldChg chg="ord">
        <pc:chgData name="Yalakala, Sai Kiran (Cognizant)" userId="2c5191a4-3005-4f8c-82e6-0b15c774b16e" providerId="ADAL" clId="{4B3443E5-0B9F-4EDF-BD98-17956AEB3403}" dt="2022-09-29T07:50:29.230" v="3865"/>
        <pc:sldMkLst>
          <pc:docMk/>
          <pc:sldMk cId="414797247" sldId="319"/>
        </pc:sldMkLst>
      </pc:sldChg>
      <pc:sldChg chg="modSp mod">
        <pc:chgData name="Yalakala, Sai Kiran (Cognizant)" userId="2c5191a4-3005-4f8c-82e6-0b15c774b16e" providerId="ADAL" clId="{4B3443E5-0B9F-4EDF-BD98-17956AEB3403}" dt="2022-09-28T08:32:46.945" v="3112" actId="20577"/>
        <pc:sldMkLst>
          <pc:docMk/>
          <pc:sldMk cId="2143937678" sldId="320"/>
        </pc:sldMkLst>
        <pc:spChg chg="mod">
          <ac:chgData name="Yalakala, Sai Kiran (Cognizant)" userId="2c5191a4-3005-4f8c-82e6-0b15c774b16e" providerId="ADAL" clId="{4B3443E5-0B9F-4EDF-BD98-17956AEB3403}" dt="2022-09-28T08:32:46.945" v="3112" actId="20577"/>
          <ac:spMkLst>
            <pc:docMk/>
            <pc:sldMk cId="2143937678" sldId="320"/>
            <ac:spMk id="3" creationId="{0511D533-3FBA-418D-BBDA-F85E2F06E748}"/>
          </ac:spMkLst>
        </pc:spChg>
      </pc:sldChg>
      <pc:sldChg chg="ord">
        <pc:chgData name="Yalakala, Sai Kiran (Cognizant)" userId="2c5191a4-3005-4f8c-82e6-0b15c774b16e" providerId="ADAL" clId="{4B3443E5-0B9F-4EDF-BD98-17956AEB3403}" dt="2022-09-29T07:51:52.691" v="3871"/>
        <pc:sldMkLst>
          <pc:docMk/>
          <pc:sldMk cId="1709017774" sldId="321"/>
        </pc:sldMkLst>
      </pc:sldChg>
      <pc:sldChg chg="modSp mod">
        <pc:chgData name="Yalakala, Sai Kiran (Cognizant)" userId="2c5191a4-3005-4f8c-82e6-0b15c774b16e" providerId="ADAL" clId="{4B3443E5-0B9F-4EDF-BD98-17956AEB3403}" dt="2022-09-29T07:43:36.891" v="3675" actId="20577"/>
        <pc:sldMkLst>
          <pc:docMk/>
          <pc:sldMk cId="1290668950" sldId="322"/>
        </pc:sldMkLst>
        <pc:spChg chg="mod">
          <ac:chgData name="Yalakala, Sai Kiran (Cognizant)" userId="2c5191a4-3005-4f8c-82e6-0b15c774b16e" providerId="ADAL" clId="{4B3443E5-0B9F-4EDF-BD98-17956AEB3403}" dt="2022-09-29T07:43:36.891" v="3675" actId="20577"/>
          <ac:spMkLst>
            <pc:docMk/>
            <pc:sldMk cId="1290668950" sldId="322"/>
            <ac:spMk id="3" creationId="{61C7BF38-4A4D-483D-B639-043CE71D1827}"/>
          </ac:spMkLst>
        </pc:spChg>
      </pc:sldChg>
      <pc:sldChg chg="ord">
        <pc:chgData name="Yalakala, Sai Kiran (Cognizant)" userId="2c5191a4-3005-4f8c-82e6-0b15c774b16e" providerId="ADAL" clId="{4B3443E5-0B9F-4EDF-BD98-17956AEB3403}" dt="2022-09-29T12:19:23.063" v="5453"/>
        <pc:sldMkLst>
          <pc:docMk/>
          <pc:sldMk cId="4272661309" sldId="325"/>
        </pc:sldMkLst>
      </pc:sldChg>
      <pc:sldChg chg="addSp delSp modSp mod">
        <pc:chgData name="Yalakala, Sai Kiran (Cognizant)" userId="2c5191a4-3005-4f8c-82e6-0b15c774b16e" providerId="ADAL" clId="{4B3443E5-0B9F-4EDF-BD98-17956AEB3403}" dt="2022-09-29T12:54:05.718" v="5809" actId="26606"/>
        <pc:sldMkLst>
          <pc:docMk/>
          <pc:sldMk cId="838127589" sldId="329"/>
        </pc:sldMkLst>
        <pc:spChg chg="mod">
          <ac:chgData name="Yalakala, Sai Kiran (Cognizant)" userId="2c5191a4-3005-4f8c-82e6-0b15c774b16e" providerId="ADAL" clId="{4B3443E5-0B9F-4EDF-BD98-17956AEB3403}" dt="2022-09-29T12:54:05.718" v="5809" actId="26606"/>
          <ac:spMkLst>
            <pc:docMk/>
            <pc:sldMk cId="838127589" sldId="329"/>
            <ac:spMk id="2" creationId="{5EB14A49-D04C-41CE-BA6E-6E37B1C17CF8}"/>
          </ac:spMkLst>
        </pc:spChg>
        <pc:spChg chg="mod ord">
          <ac:chgData name="Yalakala, Sai Kiran (Cognizant)" userId="2c5191a4-3005-4f8c-82e6-0b15c774b16e" providerId="ADAL" clId="{4B3443E5-0B9F-4EDF-BD98-17956AEB3403}" dt="2022-09-29T12:54:05.718" v="5809" actId="26606"/>
          <ac:spMkLst>
            <pc:docMk/>
            <pc:sldMk cId="838127589" sldId="329"/>
            <ac:spMk id="3" creationId="{12326532-FCFA-4B2D-BB04-21AF9DA9DFFF}"/>
          </ac:spMkLst>
        </pc:spChg>
        <pc:spChg chg="del">
          <ac:chgData name="Yalakala, Sai Kiran (Cognizant)" userId="2c5191a4-3005-4f8c-82e6-0b15c774b16e" providerId="ADAL" clId="{4B3443E5-0B9F-4EDF-BD98-17956AEB3403}" dt="2022-09-29T12:54:05.718" v="5809" actId="26606"/>
          <ac:spMkLst>
            <pc:docMk/>
            <pc:sldMk cId="838127589" sldId="329"/>
            <ac:spMk id="37" creationId="{A016CB47-C4D4-4332-9ED0-DBB916252F76}"/>
          </ac:spMkLst>
        </pc:spChg>
        <pc:spChg chg="del">
          <ac:chgData name="Yalakala, Sai Kiran (Cognizant)" userId="2c5191a4-3005-4f8c-82e6-0b15c774b16e" providerId="ADAL" clId="{4B3443E5-0B9F-4EDF-BD98-17956AEB3403}" dt="2022-09-29T12:54:05.718" v="5809" actId="26606"/>
          <ac:spMkLst>
            <pc:docMk/>
            <pc:sldMk cId="838127589" sldId="329"/>
            <ac:spMk id="38" creationId="{95C8260E-968F-44E8-A823-ABB431311926}"/>
          </ac:spMkLst>
        </pc:spChg>
        <pc:spChg chg="del">
          <ac:chgData name="Yalakala, Sai Kiran (Cognizant)" userId="2c5191a4-3005-4f8c-82e6-0b15c774b16e" providerId="ADAL" clId="{4B3443E5-0B9F-4EDF-BD98-17956AEB3403}" dt="2022-09-29T12:54:05.718" v="5809" actId="26606"/>
          <ac:spMkLst>
            <pc:docMk/>
            <pc:sldMk cId="838127589" sldId="329"/>
            <ac:spMk id="39" creationId="{2C1BBA94-3F40-40AA-8BB9-E69E25E537C1}"/>
          </ac:spMkLst>
        </pc:spChg>
        <pc:spChg chg="del">
          <ac:chgData name="Yalakala, Sai Kiran (Cognizant)" userId="2c5191a4-3005-4f8c-82e6-0b15c774b16e" providerId="ADAL" clId="{4B3443E5-0B9F-4EDF-BD98-17956AEB3403}" dt="2022-09-29T12:54:05.718" v="5809" actId="26606"/>
          <ac:spMkLst>
            <pc:docMk/>
            <pc:sldMk cId="838127589" sldId="329"/>
            <ac:spMk id="40" creationId="{FE43805F-24A6-46A4-B19B-54F28347355C}"/>
          </ac:spMkLst>
        </pc:spChg>
        <pc:spChg chg="add">
          <ac:chgData name="Yalakala, Sai Kiran (Cognizant)" userId="2c5191a4-3005-4f8c-82e6-0b15c774b16e" providerId="ADAL" clId="{4B3443E5-0B9F-4EDF-BD98-17956AEB3403}" dt="2022-09-29T12:54:05.718" v="5809" actId="26606"/>
          <ac:spMkLst>
            <pc:docMk/>
            <pc:sldMk cId="838127589" sldId="329"/>
            <ac:spMk id="45" creationId="{0550F5B9-399F-4FAD-AE6C-ED65F9A43A74}"/>
          </ac:spMkLst>
        </pc:spChg>
        <pc:spChg chg="add">
          <ac:chgData name="Yalakala, Sai Kiran (Cognizant)" userId="2c5191a4-3005-4f8c-82e6-0b15c774b16e" providerId="ADAL" clId="{4B3443E5-0B9F-4EDF-BD98-17956AEB3403}" dt="2022-09-29T12:54:05.718" v="5809" actId="26606"/>
          <ac:spMkLst>
            <pc:docMk/>
            <pc:sldMk cId="838127589" sldId="329"/>
            <ac:spMk id="47" creationId="{C062E60F-5CD4-4268-8359-8076634680E5}"/>
          </ac:spMkLst>
        </pc:spChg>
        <pc:spChg chg="add">
          <ac:chgData name="Yalakala, Sai Kiran (Cognizant)" userId="2c5191a4-3005-4f8c-82e6-0b15c774b16e" providerId="ADAL" clId="{4B3443E5-0B9F-4EDF-BD98-17956AEB3403}" dt="2022-09-29T12:54:05.718" v="5809" actId="26606"/>
          <ac:spMkLst>
            <pc:docMk/>
            <pc:sldMk cId="838127589" sldId="329"/>
            <ac:spMk id="49" creationId="{BB341EC3-1810-4D33-BA3F-E2D0AA0ECFB6}"/>
          </ac:spMkLst>
        </pc:spChg>
        <pc:spChg chg="add">
          <ac:chgData name="Yalakala, Sai Kiran (Cognizant)" userId="2c5191a4-3005-4f8c-82e6-0b15c774b16e" providerId="ADAL" clId="{4B3443E5-0B9F-4EDF-BD98-17956AEB3403}" dt="2022-09-29T12:54:05.718" v="5809" actId="26606"/>
          <ac:spMkLst>
            <pc:docMk/>
            <pc:sldMk cId="838127589" sldId="329"/>
            <ac:spMk id="51" creationId="{10127CDE-2B99-47A8-BB3C-7D17519105E0}"/>
          </ac:spMkLst>
        </pc:spChg>
        <pc:picChg chg="mod">
          <ac:chgData name="Yalakala, Sai Kiran (Cognizant)" userId="2c5191a4-3005-4f8c-82e6-0b15c774b16e" providerId="ADAL" clId="{4B3443E5-0B9F-4EDF-BD98-17956AEB3403}" dt="2022-09-29T12:54:05.718" v="5809" actId="26606"/>
          <ac:picMkLst>
            <pc:docMk/>
            <pc:sldMk cId="838127589" sldId="329"/>
            <ac:picMk id="5" creationId="{BC261057-71BD-415F-81DB-D98BC365667B}"/>
          </ac:picMkLst>
        </pc:picChg>
        <pc:picChg chg="mod">
          <ac:chgData name="Yalakala, Sai Kiran (Cognizant)" userId="2c5191a4-3005-4f8c-82e6-0b15c774b16e" providerId="ADAL" clId="{4B3443E5-0B9F-4EDF-BD98-17956AEB3403}" dt="2022-09-29T12:54:05.718" v="5809" actId="26606"/>
          <ac:picMkLst>
            <pc:docMk/>
            <pc:sldMk cId="838127589" sldId="329"/>
            <ac:picMk id="7" creationId="{33065FCC-C136-44B1-A8FF-D3DA84BBC946}"/>
          </ac:picMkLst>
        </pc:picChg>
        <pc:picChg chg="mod">
          <ac:chgData name="Yalakala, Sai Kiran (Cognizant)" userId="2c5191a4-3005-4f8c-82e6-0b15c774b16e" providerId="ADAL" clId="{4B3443E5-0B9F-4EDF-BD98-17956AEB3403}" dt="2022-09-29T12:54:05.718" v="5809" actId="26606"/>
          <ac:picMkLst>
            <pc:docMk/>
            <pc:sldMk cId="838127589" sldId="329"/>
            <ac:picMk id="9" creationId="{2D106866-6FAC-4A9F-9239-56B33D1FF6EB}"/>
          </ac:picMkLst>
        </pc:picChg>
      </pc:sldChg>
      <pc:sldChg chg="modSp">
        <pc:chgData name="Yalakala, Sai Kiran (Cognizant)" userId="2c5191a4-3005-4f8c-82e6-0b15c774b16e" providerId="ADAL" clId="{4B3443E5-0B9F-4EDF-BD98-17956AEB3403}" dt="2022-09-23T06:07:57.849" v="70"/>
        <pc:sldMkLst>
          <pc:docMk/>
          <pc:sldMk cId="994963638" sldId="339"/>
        </pc:sldMkLst>
        <pc:graphicFrameChg chg="mod">
          <ac:chgData name="Yalakala, Sai Kiran (Cognizant)" userId="2c5191a4-3005-4f8c-82e6-0b15c774b16e" providerId="ADAL" clId="{4B3443E5-0B9F-4EDF-BD98-17956AEB3403}" dt="2022-09-23T06:07:57.849" v="70"/>
          <ac:graphicFrameMkLst>
            <pc:docMk/>
            <pc:sldMk cId="994963638" sldId="339"/>
            <ac:graphicFrameMk id="5" creationId="{5D84B637-0DD1-CCBA-5CC5-A316965D4629}"/>
          </ac:graphicFrameMkLst>
        </pc:graphicFrameChg>
      </pc:sldChg>
      <pc:sldChg chg="modSp mod">
        <pc:chgData name="Yalakala, Sai Kiran (Cognizant)" userId="2c5191a4-3005-4f8c-82e6-0b15c774b16e" providerId="ADAL" clId="{4B3443E5-0B9F-4EDF-BD98-17956AEB3403}" dt="2022-09-27T19:00:12.158" v="1456" actId="20577"/>
        <pc:sldMkLst>
          <pc:docMk/>
          <pc:sldMk cId="3822373323" sldId="340"/>
        </pc:sldMkLst>
        <pc:spChg chg="mod">
          <ac:chgData name="Yalakala, Sai Kiran (Cognizant)" userId="2c5191a4-3005-4f8c-82e6-0b15c774b16e" providerId="ADAL" clId="{4B3443E5-0B9F-4EDF-BD98-17956AEB3403}" dt="2022-09-27T19:00:12.158" v="1456" actId="20577"/>
          <ac:spMkLst>
            <pc:docMk/>
            <pc:sldMk cId="3822373323" sldId="340"/>
            <ac:spMk id="3" creationId="{17F664B8-DB1F-4D02-ACAB-943FD81CDDEC}"/>
          </ac:spMkLst>
        </pc:spChg>
      </pc:sldChg>
      <pc:sldChg chg="addSp delSp modSp mod">
        <pc:chgData name="Yalakala, Sai Kiran (Cognizant)" userId="2c5191a4-3005-4f8c-82e6-0b15c774b16e" providerId="ADAL" clId="{4B3443E5-0B9F-4EDF-BD98-17956AEB3403}" dt="2022-09-26T11:52:21.555" v="274" actId="26606"/>
        <pc:sldMkLst>
          <pc:docMk/>
          <pc:sldMk cId="4020954251" sldId="345"/>
        </pc:sldMkLst>
        <pc:spChg chg="mod">
          <ac:chgData name="Yalakala, Sai Kiran (Cognizant)" userId="2c5191a4-3005-4f8c-82e6-0b15c774b16e" providerId="ADAL" clId="{4B3443E5-0B9F-4EDF-BD98-17956AEB3403}" dt="2022-09-26T11:52:21.555" v="274" actId="26606"/>
          <ac:spMkLst>
            <pc:docMk/>
            <pc:sldMk cId="4020954251" sldId="345"/>
            <ac:spMk id="2" creationId="{C1E331C8-E07E-4A14-A2BA-08C26E00A8F4}"/>
          </ac:spMkLst>
        </pc:spChg>
        <pc:spChg chg="del">
          <ac:chgData name="Yalakala, Sai Kiran (Cognizant)" userId="2c5191a4-3005-4f8c-82e6-0b15c774b16e" providerId="ADAL" clId="{4B3443E5-0B9F-4EDF-BD98-17956AEB3403}" dt="2022-09-26T11:52:21.555" v="274" actId="26606"/>
          <ac:spMkLst>
            <pc:docMk/>
            <pc:sldMk cId="4020954251" sldId="345"/>
            <ac:spMk id="44" creationId="{2B566528-1B12-4246-9431-5C2D7D081168}"/>
          </ac:spMkLst>
        </pc:spChg>
        <pc:spChg chg="add">
          <ac:chgData name="Yalakala, Sai Kiran (Cognizant)" userId="2c5191a4-3005-4f8c-82e6-0b15c774b16e" providerId="ADAL" clId="{4B3443E5-0B9F-4EDF-BD98-17956AEB3403}" dt="2022-09-26T11:52:21.555" v="274" actId="26606"/>
          <ac:spMkLst>
            <pc:docMk/>
            <pc:sldMk cId="4020954251" sldId="345"/>
            <ac:spMk id="57" creationId="{D4771268-CB57-404A-9271-370EB28F6090}"/>
          </ac:spMkLst>
        </pc:spChg>
        <pc:grpChg chg="del">
          <ac:chgData name="Yalakala, Sai Kiran (Cognizant)" userId="2c5191a4-3005-4f8c-82e6-0b15c774b16e" providerId="ADAL" clId="{4B3443E5-0B9F-4EDF-BD98-17956AEB3403}" dt="2022-09-26T11:52:21.555" v="274" actId="26606"/>
          <ac:grpSpMkLst>
            <pc:docMk/>
            <pc:sldMk cId="4020954251" sldId="345"/>
            <ac:grpSpMk id="46" creationId="{5995D10D-E9C9-47DB-AE7E-801FEF38F5C9}"/>
          </ac:grpSpMkLst>
        </pc:grpChg>
        <pc:grpChg chg="del">
          <ac:chgData name="Yalakala, Sai Kiran (Cognizant)" userId="2c5191a4-3005-4f8c-82e6-0b15c774b16e" providerId="ADAL" clId="{4B3443E5-0B9F-4EDF-BD98-17956AEB3403}" dt="2022-09-26T11:52:21.555" v="274" actId="26606"/>
          <ac:grpSpMkLst>
            <pc:docMk/>
            <pc:sldMk cId="4020954251" sldId="345"/>
            <ac:grpSpMk id="50" creationId="{828A5161-06F1-46CF-8AD7-844680A59E13}"/>
          </ac:grpSpMkLst>
        </pc:grpChg>
        <pc:picChg chg="add mod">
          <ac:chgData name="Yalakala, Sai Kiran (Cognizant)" userId="2c5191a4-3005-4f8c-82e6-0b15c774b16e" providerId="ADAL" clId="{4B3443E5-0B9F-4EDF-BD98-17956AEB3403}" dt="2022-09-26T11:52:21.555" v="274" actId="26606"/>
          <ac:picMkLst>
            <pc:docMk/>
            <pc:sldMk cId="4020954251" sldId="345"/>
            <ac:picMk id="4" creationId="{B5F65DE7-7302-4BE0-ADDB-2458A3434B58}"/>
          </ac:picMkLst>
        </pc:picChg>
        <pc:picChg chg="del">
          <ac:chgData name="Yalakala, Sai Kiran (Cognizant)" userId="2c5191a4-3005-4f8c-82e6-0b15c774b16e" providerId="ADAL" clId="{4B3443E5-0B9F-4EDF-BD98-17956AEB3403}" dt="2022-09-26T11:49:06.831" v="270" actId="478"/>
          <ac:picMkLst>
            <pc:docMk/>
            <pc:sldMk cId="4020954251" sldId="345"/>
            <ac:picMk id="11" creationId="{E9304E30-D53A-4BEE-B1B0-0FCAB0156D33}"/>
          </ac:picMkLst>
        </pc:picChg>
        <pc:picChg chg="del mod">
          <ac:chgData name="Yalakala, Sai Kiran (Cognizant)" userId="2c5191a4-3005-4f8c-82e6-0b15c774b16e" providerId="ADAL" clId="{4B3443E5-0B9F-4EDF-BD98-17956AEB3403}" dt="2022-09-26T11:45:55.043" v="84" actId="478"/>
          <ac:picMkLst>
            <pc:docMk/>
            <pc:sldMk cId="4020954251" sldId="345"/>
            <ac:picMk id="14" creationId="{D8722FD5-8B66-4967-8AE5-856B29C08493}"/>
          </ac:picMkLst>
        </pc:picChg>
      </pc:sldChg>
      <pc:sldChg chg="modSp mod">
        <pc:chgData name="Yalakala, Sai Kiran (Cognizant)" userId="2c5191a4-3005-4f8c-82e6-0b15c774b16e" providerId="ADAL" clId="{4B3443E5-0B9F-4EDF-BD98-17956AEB3403}" dt="2022-09-27T19:18:10.616" v="1666" actId="20577"/>
        <pc:sldMkLst>
          <pc:docMk/>
          <pc:sldMk cId="756483554" sldId="353"/>
        </pc:sldMkLst>
        <pc:graphicFrameChg chg="modGraphic">
          <ac:chgData name="Yalakala, Sai Kiran (Cognizant)" userId="2c5191a4-3005-4f8c-82e6-0b15c774b16e" providerId="ADAL" clId="{4B3443E5-0B9F-4EDF-BD98-17956AEB3403}" dt="2022-09-27T19:18:10.616" v="1666" actId="20577"/>
          <ac:graphicFrameMkLst>
            <pc:docMk/>
            <pc:sldMk cId="756483554" sldId="353"/>
            <ac:graphicFrameMk id="5" creationId="{125A11DC-4B98-4041-A7D0-888BF6A5CB2E}"/>
          </ac:graphicFrameMkLst>
        </pc:graphicFrameChg>
      </pc:sldChg>
      <pc:sldChg chg="modSp mod">
        <pc:chgData name="Yalakala, Sai Kiran (Cognizant)" userId="2c5191a4-3005-4f8c-82e6-0b15c774b16e" providerId="ADAL" clId="{4B3443E5-0B9F-4EDF-BD98-17956AEB3403}" dt="2022-09-29T15:35:05.022" v="5820" actId="1035"/>
        <pc:sldMkLst>
          <pc:docMk/>
          <pc:sldMk cId="2025032080" sldId="354"/>
        </pc:sldMkLst>
        <pc:picChg chg="mod">
          <ac:chgData name="Yalakala, Sai Kiran (Cognizant)" userId="2c5191a4-3005-4f8c-82e6-0b15c774b16e" providerId="ADAL" clId="{4B3443E5-0B9F-4EDF-BD98-17956AEB3403}" dt="2022-09-29T15:35:05.022" v="5820" actId="1035"/>
          <ac:picMkLst>
            <pc:docMk/>
            <pc:sldMk cId="2025032080" sldId="354"/>
            <ac:picMk id="5" creationId="{440EE41D-989E-43E0-9E61-5F4E6832A287}"/>
          </ac:picMkLst>
        </pc:picChg>
      </pc:sldChg>
      <pc:sldChg chg="modSp mod">
        <pc:chgData name="Yalakala, Sai Kiran (Cognizant)" userId="2c5191a4-3005-4f8c-82e6-0b15c774b16e" providerId="ADAL" clId="{4B3443E5-0B9F-4EDF-BD98-17956AEB3403}" dt="2022-09-29T12:55:40.382" v="5817" actId="1076"/>
        <pc:sldMkLst>
          <pc:docMk/>
          <pc:sldMk cId="3695768152" sldId="355"/>
        </pc:sldMkLst>
        <pc:picChg chg="mod">
          <ac:chgData name="Yalakala, Sai Kiran (Cognizant)" userId="2c5191a4-3005-4f8c-82e6-0b15c774b16e" providerId="ADAL" clId="{4B3443E5-0B9F-4EDF-BD98-17956AEB3403}" dt="2022-09-29T12:55:33.358" v="5814" actId="1076"/>
          <ac:picMkLst>
            <pc:docMk/>
            <pc:sldMk cId="3695768152" sldId="355"/>
            <ac:picMk id="5" creationId="{0852F745-DA6E-462F-9CE8-6A47B42787C3}"/>
          </ac:picMkLst>
        </pc:picChg>
        <pc:picChg chg="mod">
          <ac:chgData name="Yalakala, Sai Kiran (Cognizant)" userId="2c5191a4-3005-4f8c-82e6-0b15c774b16e" providerId="ADAL" clId="{4B3443E5-0B9F-4EDF-BD98-17956AEB3403}" dt="2022-09-29T12:55:40.382" v="5817" actId="1076"/>
          <ac:picMkLst>
            <pc:docMk/>
            <pc:sldMk cId="3695768152" sldId="355"/>
            <ac:picMk id="7" creationId="{6E7253CE-6514-474F-99C3-030EAF3CEF0D}"/>
          </ac:picMkLst>
        </pc:picChg>
      </pc:sldChg>
      <pc:sldChg chg="addSp delSp modSp new mod setBg">
        <pc:chgData name="Yalakala, Sai Kiran (Cognizant)" userId="2c5191a4-3005-4f8c-82e6-0b15c774b16e" providerId="ADAL" clId="{4B3443E5-0B9F-4EDF-BD98-17956AEB3403}" dt="2022-09-29T18:52:44.651" v="6047" actId="1036"/>
        <pc:sldMkLst>
          <pc:docMk/>
          <pc:sldMk cId="3204428340" sldId="364"/>
        </pc:sldMkLst>
        <pc:spChg chg="mod">
          <ac:chgData name="Yalakala, Sai Kiran (Cognizant)" userId="2c5191a4-3005-4f8c-82e6-0b15c774b16e" providerId="ADAL" clId="{4B3443E5-0B9F-4EDF-BD98-17956AEB3403}" dt="2022-09-29T18:51:05.038" v="6035" actId="26606"/>
          <ac:spMkLst>
            <pc:docMk/>
            <pc:sldMk cId="3204428340" sldId="364"/>
            <ac:spMk id="2" creationId="{187DA00B-C75E-4C52-99AB-1838A198A7AD}"/>
          </ac:spMkLst>
        </pc:spChg>
        <pc:spChg chg="mod">
          <ac:chgData name="Yalakala, Sai Kiran (Cognizant)" userId="2c5191a4-3005-4f8c-82e6-0b15c774b16e" providerId="ADAL" clId="{4B3443E5-0B9F-4EDF-BD98-17956AEB3403}" dt="2022-09-29T18:51:05.038" v="6035" actId="26606"/>
          <ac:spMkLst>
            <pc:docMk/>
            <pc:sldMk cId="3204428340" sldId="364"/>
            <ac:spMk id="3" creationId="{D04AC2E4-81A0-4EDC-B36D-B71AA43C6783}"/>
          </ac:spMkLst>
        </pc:spChg>
        <pc:spChg chg="add del">
          <ac:chgData name="Yalakala, Sai Kiran (Cognizant)" userId="2c5191a4-3005-4f8c-82e6-0b15c774b16e" providerId="ADAL" clId="{4B3443E5-0B9F-4EDF-BD98-17956AEB3403}" dt="2022-09-29T18:51:05.028" v="6034" actId="26606"/>
          <ac:spMkLst>
            <pc:docMk/>
            <pc:sldMk cId="3204428340" sldId="364"/>
            <ac:spMk id="12" creationId="{8761DDFE-071F-4200-B0AA-394476C2D2D6}"/>
          </ac:spMkLst>
        </pc:spChg>
        <pc:spChg chg="add">
          <ac:chgData name="Yalakala, Sai Kiran (Cognizant)" userId="2c5191a4-3005-4f8c-82e6-0b15c774b16e" providerId="ADAL" clId="{4B3443E5-0B9F-4EDF-BD98-17956AEB3403}" dt="2022-09-29T18:51:05.038" v="6035" actId="26606"/>
          <ac:spMkLst>
            <pc:docMk/>
            <pc:sldMk cId="3204428340" sldId="364"/>
            <ac:spMk id="14" creationId="{9CDF6DAD-6680-48EA-B64B-A5F5A4E46367}"/>
          </ac:spMkLst>
        </pc:spChg>
        <pc:picChg chg="add mod">
          <ac:chgData name="Yalakala, Sai Kiran (Cognizant)" userId="2c5191a4-3005-4f8c-82e6-0b15c774b16e" providerId="ADAL" clId="{4B3443E5-0B9F-4EDF-BD98-17956AEB3403}" dt="2022-09-29T18:52:44.651" v="6047" actId="1036"/>
          <ac:picMkLst>
            <pc:docMk/>
            <pc:sldMk cId="3204428340" sldId="364"/>
            <ac:picMk id="5" creationId="{30D670C3-3FEC-4C6F-B068-F685F62714F1}"/>
          </ac:picMkLst>
        </pc:picChg>
        <pc:picChg chg="add mod">
          <ac:chgData name="Yalakala, Sai Kiran (Cognizant)" userId="2c5191a4-3005-4f8c-82e6-0b15c774b16e" providerId="ADAL" clId="{4B3443E5-0B9F-4EDF-BD98-17956AEB3403}" dt="2022-09-29T18:51:15.371" v="6039" actId="1076"/>
          <ac:picMkLst>
            <pc:docMk/>
            <pc:sldMk cId="3204428340" sldId="364"/>
            <ac:picMk id="7" creationId="{DDDAE84C-974B-4F0D-A404-AFB529609727}"/>
          </ac:picMkLst>
        </pc:picChg>
      </pc:sldChg>
      <pc:sldChg chg="addSp delSp modSp new mod setBg">
        <pc:chgData name="Yalakala, Sai Kiran (Cognizant)" userId="2c5191a4-3005-4f8c-82e6-0b15c774b16e" providerId="ADAL" clId="{4B3443E5-0B9F-4EDF-BD98-17956AEB3403}" dt="2022-09-27T10:58:00.880" v="750" actId="20577"/>
        <pc:sldMkLst>
          <pc:docMk/>
          <pc:sldMk cId="2236008019" sldId="365"/>
        </pc:sldMkLst>
        <pc:spChg chg="mod">
          <ac:chgData name="Yalakala, Sai Kiran (Cognizant)" userId="2c5191a4-3005-4f8c-82e6-0b15c774b16e" providerId="ADAL" clId="{4B3443E5-0B9F-4EDF-BD98-17956AEB3403}" dt="2022-09-27T10:58:00.880" v="750" actId="20577"/>
          <ac:spMkLst>
            <pc:docMk/>
            <pc:sldMk cId="2236008019" sldId="365"/>
            <ac:spMk id="2" creationId="{78EF0E06-2D09-464D-B7F4-8FF5E641DFD7}"/>
          </ac:spMkLst>
        </pc:spChg>
        <pc:spChg chg="mod">
          <ac:chgData name="Yalakala, Sai Kiran (Cognizant)" userId="2c5191a4-3005-4f8c-82e6-0b15c774b16e" providerId="ADAL" clId="{4B3443E5-0B9F-4EDF-BD98-17956AEB3403}" dt="2022-09-26T11:48:19.769" v="224" actId="26606"/>
          <ac:spMkLst>
            <pc:docMk/>
            <pc:sldMk cId="2236008019" sldId="365"/>
            <ac:spMk id="3" creationId="{53B1E29F-9A99-4205-966B-DC576C1FC479}"/>
          </ac:spMkLst>
        </pc:spChg>
        <pc:spChg chg="add del">
          <ac:chgData name="Yalakala, Sai Kiran (Cognizant)" userId="2c5191a4-3005-4f8c-82e6-0b15c774b16e" providerId="ADAL" clId="{4B3443E5-0B9F-4EDF-BD98-17956AEB3403}" dt="2022-09-26T11:48:19.762" v="223" actId="26606"/>
          <ac:spMkLst>
            <pc:docMk/>
            <pc:sldMk cId="2236008019" sldId="365"/>
            <ac:spMk id="10" creationId="{C232B152-3720-4D3B-97ED-45CE5483F16F}"/>
          </ac:spMkLst>
        </pc:spChg>
        <pc:spChg chg="add del">
          <ac:chgData name="Yalakala, Sai Kiran (Cognizant)" userId="2c5191a4-3005-4f8c-82e6-0b15c774b16e" providerId="ADAL" clId="{4B3443E5-0B9F-4EDF-BD98-17956AEB3403}" dt="2022-09-26T11:48:19.762" v="223" actId="26606"/>
          <ac:spMkLst>
            <pc:docMk/>
            <pc:sldMk cId="2236008019" sldId="365"/>
            <ac:spMk id="12" creationId="{11BAB570-FF10-4E96-8A3F-FA9804702B89}"/>
          </ac:spMkLst>
        </pc:spChg>
        <pc:spChg chg="add del">
          <ac:chgData name="Yalakala, Sai Kiran (Cognizant)" userId="2c5191a4-3005-4f8c-82e6-0b15c774b16e" providerId="ADAL" clId="{4B3443E5-0B9F-4EDF-BD98-17956AEB3403}" dt="2022-09-26T11:48:19.762" v="223" actId="26606"/>
          <ac:spMkLst>
            <pc:docMk/>
            <pc:sldMk cId="2236008019" sldId="365"/>
            <ac:spMk id="14" creationId="{4B9FAFB2-BEB5-4848-8018-BCAD99E2E1AA}"/>
          </ac:spMkLst>
        </pc:spChg>
        <pc:spChg chg="add">
          <ac:chgData name="Yalakala, Sai Kiran (Cognizant)" userId="2c5191a4-3005-4f8c-82e6-0b15c774b16e" providerId="ADAL" clId="{4B3443E5-0B9F-4EDF-BD98-17956AEB3403}" dt="2022-09-26T11:48:19.769" v="224" actId="26606"/>
          <ac:spMkLst>
            <pc:docMk/>
            <pc:sldMk cId="2236008019" sldId="365"/>
            <ac:spMk id="16" creationId="{5E39A796-BE83-48B1-B33F-35C4A32AAB57}"/>
          </ac:spMkLst>
        </pc:spChg>
        <pc:spChg chg="add">
          <ac:chgData name="Yalakala, Sai Kiran (Cognizant)" userId="2c5191a4-3005-4f8c-82e6-0b15c774b16e" providerId="ADAL" clId="{4B3443E5-0B9F-4EDF-BD98-17956AEB3403}" dt="2022-09-26T11:48:19.769" v="224" actId="26606"/>
          <ac:spMkLst>
            <pc:docMk/>
            <pc:sldMk cId="2236008019" sldId="365"/>
            <ac:spMk id="17" creationId="{72F84B47-E267-4194-8194-831DB7B5547F}"/>
          </ac:spMkLst>
        </pc:spChg>
        <pc:picChg chg="add mod">
          <ac:chgData name="Yalakala, Sai Kiran (Cognizant)" userId="2c5191a4-3005-4f8c-82e6-0b15c774b16e" providerId="ADAL" clId="{4B3443E5-0B9F-4EDF-BD98-17956AEB3403}" dt="2022-09-26T11:48:19.769" v="224" actId="26606"/>
          <ac:picMkLst>
            <pc:docMk/>
            <pc:sldMk cId="2236008019" sldId="365"/>
            <ac:picMk id="5" creationId="{5C3EC1DF-9AB4-4D37-9C1E-03D184A8F310}"/>
          </ac:picMkLst>
        </pc:picChg>
      </pc:sldChg>
      <pc:sldChg chg="addSp delSp modSp new mod setBg">
        <pc:chgData name="Yalakala, Sai Kiran (Cognizant)" userId="2c5191a4-3005-4f8c-82e6-0b15c774b16e" providerId="ADAL" clId="{4B3443E5-0B9F-4EDF-BD98-17956AEB3403}" dt="2022-09-27T08:28:59.142" v="341" actId="20577"/>
        <pc:sldMkLst>
          <pc:docMk/>
          <pc:sldMk cId="2525846904" sldId="366"/>
        </pc:sldMkLst>
        <pc:spChg chg="mod">
          <ac:chgData name="Yalakala, Sai Kiran (Cognizant)" userId="2c5191a4-3005-4f8c-82e6-0b15c774b16e" providerId="ADAL" clId="{4B3443E5-0B9F-4EDF-BD98-17956AEB3403}" dt="2022-09-27T08:28:59.142" v="341" actId="20577"/>
          <ac:spMkLst>
            <pc:docMk/>
            <pc:sldMk cId="2525846904" sldId="366"/>
            <ac:spMk id="2" creationId="{DCDC0B39-ACB4-47C2-BC3B-D981969ADE3B}"/>
          </ac:spMkLst>
        </pc:spChg>
        <pc:spChg chg="del">
          <ac:chgData name="Yalakala, Sai Kiran (Cognizant)" userId="2c5191a4-3005-4f8c-82e6-0b15c774b16e" providerId="ADAL" clId="{4B3443E5-0B9F-4EDF-BD98-17956AEB3403}" dt="2022-09-27T08:26:43.560" v="326" actId="22"/>
          <ac:spMkLst>
            <pc:docMk/>
            <pc:sldMk cId="2525846904" sldId="366"/>
            <ac:spMk id="3" creationId="{A2F24D61-AE05-4605-B28D-9B2452279133}"/>
          </ac:spMkLst>
        </pc:spChg>
        <pc:spChg chg="add">
          <ac:chgData name="Yalakala, Sai Kiran (Cognizant)" userId="2c5191a4-3005-4f8c-82e6-0b15c774b16e" providerId="ADAL" clId="{4B3443E5-0B9F-4EDF-BD98-17956AEB3403}" dt="2022-09-27T08:26:53.948" v="327" actId="26606"/>
          <ac:spMkLst>
            <pc:docMk/>
            <pc:sldMk cId="2525846904" sldId="366"/>
            <ac:spMk id="10" creationId="{A4AC5506-6312-4701-8D3C-40187889A947}"/>
          </ac:spMkLst>
        </pc:spChg>
        <pc:picChg chg="add mod ord">
          <ac:chgData name="Yalakala, Sai Kiran (Cognizant)" userId="2c5191a4-3005-4f8c-82e6-0b15c774b16e" providerId="ADAL" clId="{4B3443E5-0B9F-4EDF-BD98-17956AEB3403}" dt="2022-09-27T08:26:53.948" v="327" actId="26606"/>
          <ac:picMkLst>
            <pc:docMk/>
            <pc:sldMk cId="2525846904" sldId="366"/>
            <ac:picMk id="5" creationId="{D7623CAE-9BF0-40E2-89FF-5BF46B31F737}"/>
          </ac:picMkLst>
        </pc:picChg>
      </pc:sldChg>
      <pc:sldChg chg="addSp delSp modSp new mod setBg">
        <pc:chgData name="Yalakala, Sai Kiran (Cognizant)" userId="2c5191a4-3005-4f8c-82e6-0b15c774b16e" providerId="ADAL" clId="{4B3443E5-0B9F-4EDF-BD98-17956AEB3403}" dt="2022-09-27T08:36:25.128" v="520" actId="20577"/>
        <pc:sldMkLst>
          <pc:docMk/>
          <pc:sldMk cId="2131048677" sldId="367"/>
        </pc:sldMkLst>
        <pc:spChg chg="mod">
          <ac:chgData name="Yalakala, Sai Kiran (Cognizant)" userId="2c5191a4-3005-4f8c-82e6-0b15c774b16e" providerId="ADAL" clId="{4B3443E5-0B9F-4EDF-BD98-17956AEB3403}" dt="2022-09-27T08:36:25.128" v="520" actId="20577"/>
          <ac:spMkLst>
            <pc:docMk/>
            <pc:sldMk cId="2131048677" sldId="367"/>
            <ac:spMk id="2" creationId="{B6C7E7BA-DD45-4319-B64A-FDD58A3D1B96}"/>
          </ac:spMkLst>
        </pc:spChg>
        <pc:spChg chg="mod">
          <ac:chgData name="Yalakala, Sai Kiran (Cognizant)" userId="2c5191a4-3005-4f8c-82e6-0b15c774b16e" providerId="ADAL" clId="{4B3443E5-0B9F-4EDF-BD98-17956AEB3403}" dt="2022-09-27T08:36:17.540" v="518" actId="26606"/>
          <ac:spMkLst>
            <pc:docMk/>
            <pc:sldMk cId="2131048677" sldId="367"/>
            <ac:spMk id="3" creationId="{A0049314-2FE8-4CBE-A8A6-25DB27338836}"/>
          </ac:spMkLst>
        </pc:spChg>
        <pc:spChg chg="add del">
          <ac:chgData name="Yalakala, Sai Kiran (Cognizant)" userId="2c5191a4-3005-4f8c-82e6-0b15c774b16e" providerId="ADAL" clId="{4B3443E5-0B9F-4EDF-BD98-17956AEB3403}" dt="2022-09-27T08:36:17.540" v="518" actId="26606"/>
          <ac:spMkLst>
            <pc:docMk/>
            <pc:sldMk cId="2131048677" sldId="367"/>
            <ac:spMk id="10" creationId="{A8384FB5-9ADC-4DDC-881B-597D56F5B15D}"/>
          </ac:spMkLst>
        </pc:spChg>
        <pc:spChg chg="add del">
          <ac:chgData name="Yalakala, Sai Kiran (Cognizant)" userId="2c5191a4-3005-4f8c-82e6-0b15c774b16e" providerId="ADAL" clId="{4B3443E5-0B9F-4EDF-BD98-17956AEB3403}" dt="2022-09-27T08:36:17.540" v="518" actId="26606"/>
          <ac:spMkLst>
            <pc:docMk/>
            <pc:sldMk cId="2131048677" sldId="367"/>
            <ac:spMk id="12" creationId="{1199E1B1-A8C0-4FE8-A5A8-1CB41D69F857}"/>
          </ac:spMkLst>
        </pc:spChg>
        <pc:spChg chg="add del">
          <ac:chgData name="Yalakala, Sai Kiran (Cognizant)" userId="2c5191a4-3005-4f8c-82e6-0b15c774b16e" providerId="ADAL" clId="{4B3443E5-0B9F-4EDF-BD98-17956AEB3403}" dt="2022-09-27T08:36:17.540" v="518" actId="26606"/>
          <ac:spMkLst>
            <pc:docMk/>
            <pc:sldMk cId="2131048677" sldId="367"/>
            <ac:spMk id="14" creationId="{84A8DE83-DE75-4B41-9DB4-A7EC0B0DEC0B}"/>
          </ac:spMkLst>
        </pc:spChg>
        <pc:spChg chg="add del">
          <ac:chgData name="Yalakala, Sai Kiran (Cognizant)" userId="2c5191a4-3005-4f8c-82e6-0b15c774b16e" providerId="ADAL" clId="{4B3443E5-0B9F-4EDF-BD98-17956AEB3403}" dt="2022-09-27T08:36:17.540" v="518" actId="26606"/>
          <ac:spMkLst>
            <pc:docMk/>
            <pc:sldMk cId="2131048677" sldId="367"/>
            <ac:spMk id="16" creationId="{A7009A0A-BEF5-4EAC-AF15-E4F9F002E239}"/>
          </ac:spMkLst>
        </pc:spChg>
        <pc:spChg chg="add">
          <ac:chgData name="Yalakala, Sai Kiran (Cognizant)" userId="2c5191a4-3005-4f8c-82e6-0b15c774b16e" providerId="ADAL" clId="{4B3443E5-0B9F-4EDF-BD98-17956AEB3403}" dt="2022-09-27T08:36:17.540" v="518" actId="26606"/>
          <ac:spMkLst>
            <pc:docMk/>
            <pc:sldMk cId="2131048677" sldId="367"/>
            <ac:spMk id="21" creationId="{A8384FB5-9ADC-4DDC-881B-597D56F5B15D}"/>
          </ac:spMkLst>
        </pc:spChg>
        <pc:spChg chg="add">
          <ac:chgData name="Yalakala, Sai Kiran (Cognizant)" userId="2c5191a4-3005-4f8c-82e6-0b15c774b16e" providerId="ADAL" clId="{4B3443E5-0B9F-4EDF-BD98-17956AEB3403}" dt="2022-09-27T08:36:17.540" v="518" actId="26606"/>
          <ac:spMkLst>
            <pc:docMk/>
            <pc:sldMk cId="2131048677" sldId="367"/>
            <ac:spMk id="23" creationId="{1199E1B1-A8C0-4FE8-A5A8-1CB41D69F857}"/>
          </ac:spMkLst>
        </pc:spChg>
        <pc:spChg chg="add">
          <ac:chgData name="Yalakala, Sai Kiran (Cognizant)" userId="2c5191a4-3005-4f8c-82e6-0b15c774b16e" providerId="ADAL" clId="{4B3443E5-0B9F-4EDF-BD98-17956AEB3403}" dt="2022-09-27T08:36:17.540" v="518" actId="26606"/>
          <ac:spMkLst>
            <pc:docMk/>
            <pc:sldMk cId="2131048677" sldId="367"/>
            <ac:spMk id="25" creationId="{84A8DE83-DE75-4B41-9DB4-A7EC0B0DEC0B}"/>
          </ac:spMkLst>
        </pc:spChg>
        <pc:spChg chg="add">
          <ac:chgData name="Yalakala, Sai Kiran (Cognizant)" userId="2c5191a4-3005-4f8c-82e6-0b15c774b16e" providerId="ADAL" clId="{4B3443E5-0B9F-4EDF-BD98-17956AEB3403}" dt="2022-09-27T08:36:17.540" v="518" actId="26606"/>
          <ac:spMkLst>
            <pc:docMk/>
            <pc:sldMk cId="2131048677" sldId="367"/>
            <ac:spMk id="27" creationId="{A7009A0A-BEF5-4EAC-AF15-E4F9F002E239}"/>
          </ac:spMkLst>
        </pc:spChg>
        <pc:picChg chg="add mod">
          <ac:chgData name="Yalakala, Sai Kiran (Cognizant)" userId="2c5191a4-3005-4f8c-82e6-0b15c774b16e" providerId="ADAL" clId="{4B3443E5-0B9F-4EDF-BD98-17956AEB3403}" dt="2022-09-27T08:35:57.518" v="500" actId="26606"/>
          <ac:picMkLst>
            <pc:docMk/>
            <pc:sldMk cId="2131048677" sldId="367"/>
            <ac:picMk id="5" creationId="{E5172464-8D6E-477D-8A93-7C51270CC969}"/>
          </ac:picMkLst>
        </pc:picChg>
      </pc:sldChg>
      <pc:sldChg chg="addSp delSp modSp new mod setBg">
        <pc:chgData name="Yalakala, Sai Kiran (Cognizant)" userId="2c5191a4-3005-4f8c-82e6-0b15c774b16e" providerId="ADAL" clId="{4B3443E5-0B9F-4EDF-BD98-17956AEB3403}" dt="2022-09-27T10:43:14.735" v="702" actId="26606"/>
        <pc:sldMkLst>
          <pc:docMk/>
          <pc:sldMk cId="1349658339" sldId="368"/>
        </pc:sldMkLst>
        <pc:spChg chg="mod">
          <ac:chgData name="Yalakala, Sai Kiran (Cognizant)" userId="2c5191a4-3005-4f8c-82e6-0b15c774b16e" providerId="ADAL" clId="{4B3443E5-0B9F-4EDF-BD98-17956AEB3403}" dt="2022-09-27T10:43:14.735" v="702" actId="26606"/>
          <ac:spMkLst>
            <pc:docMk/>
            <pc:sldMk cId="1349658339" sldId="368"/>
            <ac:spMk id="2" creationId="{F5912E0F-3378-413F-846E-F0D7EEB2189E}"/>
          </ac:spMkLst>
        </pc:spChg>
        <pc:spChg chg="del">
          <ac:chgData name="Yalakala, Sai Kiran (Cognizant)" userId="2c5191a4-3005-4f8c-82e6-0b15c774b16e" providerId="ADAL" clId="{4B3443E5-0B9F-4EDF-BD98-17956AEB3403}" dt="2022-09-27T10:43:09.693" v="701" actId="22"/>
          <ac:spMkLst>
            <pc:docMk/>
            <pc:sldMk cId="1349658339" sldId="368"/>
            <ac:spMk id="3" creationId="{2CC47D99-E78F-4A6B-8407-E3ACA6BF0C63}"/>
          </ac:spMkLst>
        </pc:spChg>
        <pc:spChg chg="add">
          <ac:chgData name="Yalakala, Sai Kiran (Cognizant)" userId="2c5191a4-3005-4f8c-82e6-0b15c774b16e" providerId="ADAL" clId="{4B3443E5-0B9F-4EDF-BD98-17956AEB3403}" dt="2022-09-27T10:43:14.735" v="702" actId="26606"/>
          <ac:spMkLst>
            <pc:docMk/>
            <pc:sldMk cId="1349658339" sldId="368"/>
            <ac:spMk id="10" creationId="{A4AC5506-6312-4701-8D3C-40187889A947}"/>
          </ac:spMkLst>
        </pc:spChg>
        <pc:picChg chg="add mod ord">
          <ac:chgData name="Yalakala, Sai Kiran (Cognizant)" userId="2c5191a4-3005-4f8c-82e6-0b15c774b16e" providerId="ADAL" clId="{4B3443E5-0B9F-4EDF-BD98-17956AEB3403}" dt="2022-09-27T10:43:14.735" v="702" actId="26606"/>
          <ac:picMkLst>
            <pc:docMk/>
            <pc:sldMk cId="1349658339" sldId="368"/>
            <ac:picMk id="5" creationId="{646EC69B-4E1C-4C3F-8D74-C13FAAFEB638}"/>
          </ac:picMkLst>
        </pc:picChg>
      </pc:sldChg>
      <pc:sldChg chg="addSp delSp modSp new del mod ord setBg">
        <pc:chgData name="Yalakala, Sai Kiran (Cognizant)" userId="2c5191a4-3005-4f8c-82e6-0b15c774b16e" providerId="ADAL" clId="{4B3443E5-0B9F-4EDF-BD98-17956AEB3403}" dt="2022-09-28T05:50:38.797" v="2496" actId="47"/>
        <pc:sldMkLst>
          <pc:docMk/>
          <pc:sldMk cId="1342268214" sldId="369"/>
        </pc:sldMkLst>
        <pc:spChg chg="mod ord">
          <ac:chgData name="Yalakala, Sai Kiran (Cognizant)" userId="2c5191a4-3005-4f8c-82e6-0b15c774b16e" providerId="ADAL" clId="{4B3443E5-0B9F-4EDF-BD98-17956AEB3403}" dt="2022-09-27T10:26:22.435" v="585" actId="26606"/>
          <ac:spMkLst>
            <pc:docMk/>
            <pc:sldMk cId="1342268214" sldId="369"/>
            <ac:spMk id="2" creationId="{E6983F98-0592-4DF0-88DE-9773C02EE4F1}"/>
          </ac:spMkLst>
        </pc:spChg>
        <pc:spChg chg="del">
          <ac:chgData name="Yalakala, Sai Kiran (Cognizant)" userId="2c5191a4-3005-4f8c-82e6-0b15c774b16e" providerId="ADAL" clId="{4B3443E5-0B9F-4EDF-BD98-17956AEB3403}" dt="2022-09-27T10:25:54.999" v="583" actId="22"/>
          <ac:spMkLst>
            <pc:docMk/>
            <pc:sldMk cId="1342268214" sldId="369"/>
            <ac:spMk id="3" creationId="{CB7DAD7E-82B6-4CF4-88E7-91511E4CCA6B}"/>
          </ac:spMkLst>
        </pc:spChg>
        <pc:spChg chg="add">
          <ac:chgData name="Yalakala, Sai Kiran (Cognizant)" userId="2c5191a4-3005-4f8c-82e6-0b15c774b16e" providerId="ADAL" clId="{4B3443E5-0B9F-4EDF-BD98-17956AEB3403}" dt="2022-09-27T10:26:22.435" v="585" actId="26606"/>
          <ac:spMkLst>
            <pc:docMk/>
            <pc:sldMk cId="1342268214" sldId="369"/>
            <ac:spMk id="12" creationId="{A5711A0E-A428-4ED1-96CB-33D69FD842E4}"/>
          </ac:spMkLst>
        </pc:spChg>
        <pc:picChg chg="add mod ord">
          <ac:chgData name="Yalakala, Sai Kiran (Cognizant)" userId="2c5191a4-3005-4f8c-82e6-0b15c774b16e" providerId="ADAL" clId="{4B3443E5-0B9F-4EDF-BD98-17956AEB3403}" dt="2022-09-27T10:26:22.435" v="585" actId="26606"/>
          <ac:picMkLst>
            <pc:docMk/>
            <pc:sldMk cId="1342268214" sldId="369"/>
            <ac:picMk id="5" creationId="{641FF8B4-F8E1-47C3-BF3C-C59EB5A3CF2F}"/>
          </ac:picMkLst>
        </pc:picChg>
        <pc:picChg chg="add mod">
          <ac:chgData name="Yalakala, Sai Kiran (Cognizant)" userId="2c5191a4-3005-4f8c-82e6-0b15c774b16e" providerId="ADAL" clId="{4B3443E5-0B9F-4EDF-BD98-17956AEB3403}" dt="2022-09-27T10:26:22.435" v="585" actId="26606"/>
          <ac:picMkLst>
            <pc:docMk/>
            <pc:sldMk cId="1342268214" sldId="369"/>
            <ac:picMk id="7" creationId="{09415C57-ED99-4906-9CFD-B7C108AD335E}"/>
          </ac:picMkLst>
        </pc:picChg>
      </pc:sldChg>
      <pc:sldChg chg="addSp delSp modSp new mod setBg">
        <pc:chgData name="Yalakala, Sai Kiran (Cognizant)" userId="2c5191a4-3005-4f8c-82e6-0b15c774b16e" providerId="ADAL" clId="{4B3443E5-0B9F-4EDF-BD98-17956AEB3403}" dt="2022-09-27T10:57:13.443" v="743" actId="1076"/>
        <pc:sldMkLst>
          <pc:docMk/>
          <pc:sldMk cId="3564722287" sldId="370"/>
        </pc:sldMkLst>
        <pc:spChg chg="mod">
          <ac:chgData name="Yalakala, Sai Kiran (Cognizant)" userId="2c5191a4-3005-4f8c-82e6-0b15c774b16e" providerId="ADAL" clId="{4B3443E5-0B9F-4EDF-BD98-17956AEB3403}" dt="2022-09-27T10:50:04.315" v="741" actId="20577"/>
          <ac:spMkLst>
            <pc:docMk/>
            <pc:sldMk cId="3564722287" sldId="370"/>
            <ac:spMk id="2" creationId="{DD5C008A-4900-423B-8292-2CDBF5417B0A}"/>
          </ac:spMkLst>
        </pc:spChg>
        <pc:spChg chg="del">
          <ac:chgData name="Yalakala, Sai Kiran (Cognizant)" userId="2c5191a4-3005-4f8c-82e6-0b15c774b16e" providerId="ADAL" clId="{4B3443E5-0B9F-4EDF-BD98-17956AEB3403}" dt="2022-09-27T10:49:35.791" v="728" actId="22"/>
          <ac:spMkLst>
            <pc:docMk/>
            <pc:sldMk cId="3564722287" sldId="370"/>
            <ac:spMk id="3" creationId="{09922A85-8A38-4630-80CB-4D547C1C6A94}"/>
          </ac:spMkLst>
        </pc:spChg>
        <pc:spChg chg="add">
          <ac:chgData name="Yalakala, Sai Kiran (Cognizant)" userId="2c5191a4-3005-4f8c-82e6-0b15c774b16e" providerId="ADAL" clId="{4B3443E5-0B9F-4EDF-BD98-17956AEB3403}" dt="2022-09-27T10:49:40.764" v="729" actId="26606"/>
          <ac:spMkLst>
            <pc:docMk/>
            <pc:sldMk cId="3564722287" sldId="370"/>
            <ac:spMk id="10" creationId="{A4AC5506-6312-4701-8D3C-40187889A947}"/>
          </ac:spMkLst>
        </pc:spChg>
        <pc:picChg chg="add mod ord">
          <ac:chgData name="Yalakala, Sai Kiran (Cognizant)" userId="2c5191a4-3005-4f8c-82e6-0b15c774b16e" providerId="ADAL" clId="{4B3443E5-0B9F-4EDF-BD98-17956AEB3403}" dt="2022-09-27T10:57:13.443" v="743" actId="1076"/>
          <ac:picMkLst>
            <pc:docMk/>
            <pc:sldMk cId="3564722287" sldId="370"/>
            <ac:picMk id="5" creationId="{A7FD66D1-4283-4EBC-96F5-7E3E1296996A}"/>
          </ac:picMkLst>
        </pc:picChg>
      </pc:sldChg>
      <pc:sldChg chg="addSp delSp modSp new mod setBg">
        <pc:chgData name="Yalakala, Sai Kiran (Cognizant)" userId="2c5191a4-3005-4f8c-82e6-0b15c774b16e" providerId="ADAL" clId="{4B3443E5-0B9F-4EDF-BD98-17956AEB3403}" dt="2022-09-28T08:29:49.913" v="3111" actId="20577"/>
        <pc:sldMkLst>
          <pc:docMk/>
          <pc:sldMk cId="992778320" sldId="371"/>
        </pc:sldMkLst>
        <pc:spChg chg="mod ord">
          <ac:chgData name="Yalakala, Sai Kiran (Cognizant)" userId="2c5191a4-3005-4f8c-82e6-0b15c774b16e" providerId="ADAL" clId="{4B3443E5-0B9F-4EDF-BD98-17956AEB3403}" dt="2022-09-28T08:28:35.593" v="3017" actId="26606"/>
          <ac:spMkLst>
            <pc:docMk/>
            <pc:sldMk cId="992778320" sldId="371"/>
            <ac:spMk id="2" creationId="{92CBA0A1-C488-4F38-A493-924F69F6EFE8}"/>
          </ac:spMkLst>
        </pc:spChg>
        <pc:spChg chg="del">
          <ac:chgData name="Yalakala, Sai Kiran (Cognizant)" userId="2c5191a4-3005-4f8c-82e6-0b15c774b16e" providerId="ADAL" clId="{4B3443E5-0B9F-4EDF-BD98-17956AEB3403}" dt="2022-09-27T11:51:20.485" v="899" actId="22"/>
          <ac:spMkLst>
            <pc:docMk/>
            <pc:sldMk cId="992778320" sldId="371"/>
            <ac:spMk id="3" creationId="{5E5AA1C2-4345-4A40-8EFF-0B5B3E76D08F}"/>
          </ac:spMkLst>
        </pc:spChg>
        <pc:spChg chg="add del mod">
          <ac:chgData name="Yalakala, Sai Kiran (Cognizant)" userId="2c5191a4-3005-4f8c-82e6-0b15c774b16e" providerId="ADAL" clId="{4B3443E5-0B9F-4EDF-BD98-17956AEB3403}" dt="2022-09-27T11:54:52.148" v="934" actId="478"/>
          <ac:spMkLst>
            <pc:docMk/>
            <pc:sldMk cId="992778320" sldId="371"/>
            <ac:spMk id="7" creationId="{5EFA1D57-8B7A-46A6-B4F7-A509A8BB2375}"/>
          </ac:spMkLst>
        </pc:spChg>
        <pc:spChg chg="add del mod">
          <ac:chgData name="Yalakala, Sai Kiran (Cognizant)" userId="2c5191a4-3005-4f8c-82e6-0b15c774b16e" providerId="ADAL" clId="{4B3443E5-0B9F-4EDF-BD98-17956AEB3403}" dt="2022-09-27T11:57:39.208" v="936" actId="22"/>
          <ac:spMkLst>
            <pc:docMk/>
            <pc:sldMk cId="992778320" sldId="371"/>
            <ac:spMk id="9" creationId="{39A000C2-6A43-4571-9EFC-B680063DC865}"/>
          </ac:spMkLst>
        </pc:spChg>
        <pc:spChg chg="add del">
          <ac:chgData name="Yalakala, Sai Kiran (Cognizant)" userId="2c5191a4-3005-4f8c-82e6-0b15c774b16e" providerId="ADAL" clId="{4B3443E5-0B9F-4EDF-BD98-17956AEB3403}" dt="2022-09-27T11:52:47.880" v="929" actId="26606"/>
          <ac:spMkLst>
            <pc:docMk/>
            <pc:sldMk cId="992778320" sldId="371"/>
            <ac:spMk id="10" creationId="{A4AC5506-6312-4701-8D3C-40187889A947}"/>
          </ac:spMkLst>
        </pc:spChg>
        <pc:spChg chg="add del">
          <ac:chgData name="Yalakala, Sai Kiran (Cognizant)" userId="2c5191a4-3005-4f8c-82e6-0b15c774b16e" providerId="ADAL" clId="{4B3443E5-0B9F-4EDF-BD98-17956AEB3403}" dt="2022-09-27T12:02:19.484" v="940" actId="26606"/>
          <ac:spMkLst>
            <pc:docMk/>
            <pc:sldMk cId="992778320" sldId="371"/>
            <ac:spMk id="15" creationId="{A4AC5506-6312-4701-8D3C-40187889A947}"/>
          </ac:spMkLst>
        </pc:spChg>
        <pc:spChg chg="add del">
          <ac:chgData name="Yalakala, Sai Kiran (Cognizant)" userId="2c5191a4-3005-4f8c-82e6-0b15c774b16e" providerId="ADAL" clId="{4B3443E5-0B9F-4EDF-BD98-17956AEB3403}" dt="2022-09-27T12:02:19.474" v="939" actId="26606"/>
          <ac:spMkLst>
            <pc:docMk/>
            <pc:sldMk cId="992778320" sldId="371"/>
            <ac:spMk id="20" creationId="{F780A22D-61EA-43E3-BD94-3E39CF902160}"/>
          </ac:spMkLst>
        </pc:spChg>
        <pc:spChg chg="add del">
          <ac:chgData name="Yalakala, Sai Kiran (Cognizant)" userId="2c5191a4-3005-4f8c-82e6-0b15c774b16e" providerId="ADAL" clId="{4B3443E5-0B9F-4EDF-BD98-17956AEB3403}" dt="2022-09-28T08:28:35.593" v="3017" actId="26606"/>
          <ac:spMkLst>
            <pc:docMk/>
            <pc:sldMk cId="992778320" sldId="371"/>
            <ac:spMk id="22" creationId="{022BDE4A-8A20-4A69-9C5A-581C82036A4D}"/>
          </ac:spMkLst>
        </pc:spChg>
        <pc:spChg chg="add del">
          <ac:chgData name="Yalakala, Sai Kiran (Cognizant)" userId="2c5191a4-3005-4f8c-82e6-0b15c774b16e" providerId="ADAL" clId="{4B3443E5-0B9F-4EDF-BD98-17956AEB3403}" dt="2022-09-28T08:28:35.585" v="3016" actId="26606"/>
          <ac:spMkLst>
            <pc:docMk/>
            <pc:sldMk cId="992778320" sldId="371"/>
            <ac:spMk id="26" creationId="{7A34C58B-F35E-700C-4179-60ADF41C604E}"/>
          </ac:spMkLst>
        </pc:spChg>
        <pc:spChg chg="add del">
          <ac:chgData name="Yalakala, Sai Kiran (Cognizant)" userId="2c5191a4-3005-4f8c-82e6-0b15c774b16e" providerId="ADAL" clId="{4B3443E5-0B9F-4EDF-BD98-17956AEB3403}" dt="2022-09-28T08:28:24.991" v="3014" actId="26606"/>
          <ac:spMkLst>
            <pc:docMk/>
            <pc:sldMk cId="992778320" sldId="371"/>
            <ac:spMk id="27" creationId="{70BDD0CE-06A4-404B-8A13-580229C1C923}"/>
          </ac:spMkLst>
        </pc:spChg>
        <pc:spChg chg="add del">
          <ac:chgData name="Yalakala, Sai Kiran (Cognizant)" userId="2c5191a4-3005-4f8c-82e6-0b15c774b16e" providerId="ADAL" clId="{4B3443E5-0B9F-4EDF-BD98-17956AEB3403}" dt="2022-09-28T08:28:24.991" v="3014" actId="26606"/>
          <ac:spMkLst>
            <pc:docMk/>
            <pc:sldMk cId="992778320" sldId="371"/>
            <ac:spMk id="29" creationId="{EE9899FA-8881-472C-AA59-D08A89CA8AEF}"/>
          </ac:spMkLst>
        </pc:spChg>
        <pc:spChg chg="add del">
          <ac:chgData name="Yalakala, Sai Kiran (Cognizant)" userId="2c5191a4-3005-4f8c-82e6-0b15c774b16e" providerId="ADAL" clId="{4B3443E5-0B9F-4EDF-BD98-17956AEB3403}" dt="2022-09-28T08:28:24.991" v="3014" actId="26606"/>
          <ac:spMkLst>
            <pc:docMk/>
            <pc:sldMk cId="992778320" sldId="371"/>
            <ac:spMk id="31" creationId="{080B7D90-3DF1-4514-B26D-616BE35553C9}"/>
          </ac:spMkLst>
        </pc:spChg>
        <pc:spChg chg="add del">
          <ac:chgData name="Yalakala, Sai Kiran (Cognizant)" userId="2c5191a4-3005-4f8c-82e6-0b15c774b16e" providerId="ADAL" clId="{4B3443E5-0B9F-4EDF-BD98-17956AEB3403}" dt="2022-09-28T08:28:35.585" v="3016" actId="26606"/>
          <ac:spMkLst>
            <pc:docMk/>
            <pc:sldMk cId="992778320" sldId="371"/>
            <ac:spMk id="33" creationId="{5E52985E-2553-471E-82AA-5ED7A329890A}"/>
          </ac:spMkLst>
        </pc:spChg>
        <pc:spChg chg="add mod">
          <ac:chgData name="Yalakala, Sai Kiran (Cognizant)" userId="2c5191a4-3005-4f8c-82e6-0b15c774b16e" providerId="ADAL" clId="{4B3443E5-0B9F-4EDF-BD98-17956AEB3403}" dt="2022-09-28T08:29:49.913" v="3111" actId="20577"/>
          <ac:spMkLst>
            <pc:docMk/>
            <pc:sldMk cId="992778320" sldId="371"/>
            <ac:spMk id="36" creationId="{DB8475D5-20C7-E883-84E0-BC9617C670E3}"/>
          </ac:spMkLst>
        </pc:spChg>
        <pc:spChg chg="add">
          <ac:chgData name="Yalakala, Sai Kiran (Cognizant)" userId="2c5191a4-3005-4f8c-82e6-0b15c774b16e" providerId="ADAL" clId="{4B3443E5-0B9F-4EDF-BD98-17956AEB3403}" dt="2022-09-28T08:28:35.593" v="3017" actId="26606"/>
          <ac:spMkLst>
            <pc:docMk/>
            <pc:sldMk cId="992778320" sldId="371"/>
            <ac:spMk id="37" creationId="{5AAE9118-0436-4488-AC4A-C14DF6A7B6B1}"/>
          </ac:spMkLst>
        </pc:spChg>
        <pc:spChg chg="add">
          <ac:chgData name="Yalakala, Sai Kiran (Cognizant)" userId="2c5191a4-3005-4f8c-82e6-0b15c774b16e" providerId="ADAL" clId="{4B3443E5-0B9F-4EDF-BD98-17956AEB3403}" dt="2022-09-28T08:28:35.593" v="3017" actId="26606"/>
          <ac:spMkLst>
            <pc:docMk/>
            <pc:sldMk cId="992778320" sldId="371"/>
            <ac:spMk id="38" creationId="{48AADC38-41AB-482C-B8C3-6B9CD91B678A}"/>
          </ac:spMkLst>
        </pc:spChg>
        <pc:picChg chg="add del mod ord">
          <ac:chgData name="Yalakala, Sai Kiran (Cognizant)" userId="2c5191a4-3005-4f8c-82e6-0b15c774b16e" providerId="ADAL" clId="{4B3443E5-0B9F-4EDF-BD98-17956AEB3403}" dt="2022-09-27T11:55:01.581" v="935" actId="478"/>
          <ac:picMkLst>
            <pc:docMk/>
            <pc:sldMk cId="992778320" sldId="371"/>
            <ac:picMk id="5" creationId="{27CCDE94-5D08-46F8-9AB7-FCD344B1A018}"/>
          </ac:picMkLst>
        </pc:picChg>
        <pc:picChg chg="add mod ord">
          <ac:chgData name="Yalakala, Sai Kiran (Cognizant)" userId="2c5191a4-3005-4f8c-82e6-0b15c774b16e" providerId="ADAL" clId="{4B3443E5-0B9F-4EDF-BD98-17956AEB3403}" dt="2022-09-28T08:28:35.593" v="3017" actId="26606"/>
          <ac:picMkLst>
            <pc:docMk/>
            <pc:sldMk cId="992778320" sldId="371"/>
            <ac:picMk id="12" creationId="{85C15EF6-D279-4F07-B480-55EA0E8C1E3E}"/>
          </ac:picMkLst>
        </pc:picChg>
        <pc:picChg chg="add mod">
          <ac:chgData name="Yalakala, Sai Kiran (Cognizant)" userId="2c5191a4-3005-4f8c-82e6-0b15c774b16e" providerId="ADAL" clId="{4B3443E5-0B9F-4EDF-BD98-17956AEB3403}" dt="2022-09-28T08:28:35.593" v="3017" actId="26606"/>
          <ac:picMkLst>
            <pc:docMk/>
            <pc:sldMk cId="992778320" sldId="371"/>
            <ac:picMk id="14" creationId="{300EE970-8CA0-4122-9CEA-E2BFC97169FB}"/>
          </ac:picMkLst>
        </pc:picChg>
        <pc:cxnChg chg="add del">
          <ac:chgData name="Yalakala, Sai Kiran (Cognizant)" userId="2c5191a4-3005-4f8c-82e6-0b15c774b16e" providerId="ADAL" clId="{4B3443E5-0B9F-4EDF-BD98-17956AEB3403}" dt="2022-09-28T08:28:35.585" v="3016" actId="26606"/>
          <ac:cxnSpMkLst>
            <pc:docMk/>
            <pc:sldMk cId="992778320" sldId="371"/>
            <ac:cxnSpMk id="34" creationId="{DAE3ABC6-4042-4293-A7DF-F01181363B7E}"/>
          </ac:cxnSpMkLst>
        </pc:cxnChg>
      </pc:sldChg>
      <pc:sldChg chg="addSp delSp modSp new mod setBg">
        <pc:chgData name="Yalakala, Sai Kiran (Cognizant)" userId="2c5191a4-3005-4f8c-82e6-0b15c774b16e" providerId="ADAL" clId="{4B3443E5-0B9F-4EDF-BD98-17956AEB3403}" dt="2022-09-27T18:13:37.858" v="1455" actId="26606"/>
        <pc:sldMkLst>
          <pc:docMk/>
          <pc:sldMk cId="2855968154" sldId="372"/>
        </pc:sldMkLst>
        <pc:spChg chg="mod ord">
          <ac:chgData name="Yalakala, Sai Kiran (Cognizant)" userId="2c5191a4-3005-4f8c-82e6-0b15c774b16e" providerId="ADAL" clId="{4B3443E5-0B9F-4EDF-BD98-17956AEB3403}" dt="2022-09-27T13:46:03.437" v="967" actId="26606"/>
          <ac:spMkLst>
            <pc:docMk/>
            <pc:sldMk cId="2855968154" sldId="372"/>
            <ac:spMk id="2" creationId="{952E3704-F954-4815-A72D-A7696E256351}"/>
          </ac:spMkLst>
        </pc:spChg>
        <pc:spChg chg="del">
          <ac:chgData name="Yalakala, Sai Kiran (Cognizant)" userId="2c5191a4-3005-4f8c-82e6-0b15c774b16e" providerId="ADAL" clId="{4B3443E5-0B9F-4EDF-BD98-17956AEB3403}" dt="2022-09-27T13:44:40.908" v="965" actId="22"/>
          <ac:spMkLst>
            <pc:docMk/>
            <pc:sldMk cId="2855968154" sldId="372"/>
            <ac:spMk id="3" creationId="{9D7255B9-96EB-4AF5-A8E1-87186C54B0E6}"/>
          </ac:spMkLst>
        </pc:spChg>
        <pc:spChg chg="add del">
          <ac:chgData name="Yalakala, Sai Kiran (Cognizant)" userId="2c5191a4-3005-4f8c-82e6-0b15c774b16e" providerId="ADAL" clId="{4B3443E5-0B9F-4EDF-BD98-17956AEB3403}" dt="2022-09-27T18:13:37.858" v="1455" actId="26606"/>
          <ac:spMkLst>
            <pc:docMk/>
            <pc:sldMk cId="2855968154" sldId="372"/>
            <ac:spMk id="12" creationId="{53F29798-D584-4792-9B62-3F5F5C36D619}"/>
          </ac:spMkLst>
        </pc:spChg>
        <pc:spChg chg="add">
          <ac:chgData name="Yalakala, Sai Kiran (Cognizant)" userId="2c5191a4-3005-4f8c-82e6-0b15c774b16e" providerId="ADAL" clId="{4B3443E5-0B9F-4EDF-BD98-17956AEB3403}" dt="2022-09-27T18:13:37.858" v="1455" actId="26606"/>
          <ac:spMkLst>
            <pc:docMk/>
            <pc:sldMk cId="2855968154" sldId="372"/>
            <ac:spMk id="17" creationId="{53F29798-D584-4792-9B62-3F5F5C36D619}"/>
          </ac:spMkLst>
        </pc:spChg>
        <pc:picChg chg="add mod ord">
          <ac:chgData name="Yalakala, Sai Kiran (Cognizant)" userId="2c5191a4-3005-4f8c-82e6-0b15c774b16e" providerId="ADAL" clId="{4B3443E5-0B9F-4EDF-BD98-17956AEB3403}" dt="2022-09-27T18:13:37.858" v="1455" actId="26606"/>
          <ac:picMkLst>
            <pc:docMk/>
            <pc:sldMk cId="2855968154" sldId="372"/>
            <ac:picMk id="5" creationId="{AB887D09-E9F8-452F-9729-3CF56BEBDCAE}"/>
          </ac:picMkLst>
        </pc:picChg>
        <pc:picChg chg="add mod">
          <ac:chgData name="Yalakala, Sai Kiran (Cognizant)" userId="2c5191a4-3005-4f8c-82e6-0b15c774b16e" providerId="ADAL" clId="{4B3443E5-0B9F-4EDF-BD98-17956AEB3403}" dt="2022-09-27T18:13:37.858" v="1455" actId="26606"/>
          <ac:picMkLst>
            <pc:docMk/>
            <pc:sldMk cId="2855968154" sldId="372"/>
            <ac:picMk id="7" creationId="{A0023E05-F653-4CB7-BB48-7B4CC21C7869}"/>
          </ac:picMkLst>
        </pc:picChg>
      </pc:sldChg>
      <pc:sldChg chg="addSp delSp modSp new mod setBg">
        <pc:chgData name="Yalakala, Sai Kiran (Cognizant)" userId="2c5191a4-3005-4f8c-82e6-0b15c774b16e" providerId="ADAL" clId="{4B3443E5-0B9F-4EDF-BD98-17956AEB3403}" dt="2022-09-27T14:43:50.693" v="1295" actId="1076"/>
        <pc:sldMkLst>
          <pc:docMk/>
          <pc:sldMk cId="792957593" sldId="373"/>
        </pc:sldMkLst>
        <pc:spChg chg="mod ord">
          <ac:chgData name="Yalakala, Sai Kiran (Cognizant)" userId="2c5191a4-3005-4f8c-82e6-0b15c774b16e" providerId="ADAL" clId="{4B3443E5-0B9F-4EDF-BD98-17956AEB3403}" dt="2022-09-27T14:43:48.028" v="1294" actId="26606"/>
          <ac:spMkLst>
            <pc:docMk/>
            <pc:sldMk cId="792957593" sldId="373"/>
            <ac:spMk id="2" creationId="{B00881C1-646D-4AD6-9C2C-361AD7C6A467}"/>
          </ac:spMkLst>
        </pc:spChg>
        <pc:spChg chg="del">
          <ac:chgData name="Yalakala, Sai Kiran (Cognizant)" userId="2c5191a4-3005-4f8c-82e6-0b15c774b16e" providerId="ADAL" clId="{4B3443E5-0B9F-4EDF-BD98-17956AEB3403}" dt="2022-09-27T14:42:00.029" v="1288" actId="22"/>
          <ac:spMkLst>
            <pc:docMk/>
            <pc:sldMk cId="792957593" sldId="373"/>
            <ac:spMk id="3" creationId="{F6879338-3FF9-49DE-96F9-0821439CBDC1}"/>
          </ac:spMkLst>
        </pc:spChg>
        <pc:spChg chg="add del">
          <ac:chgData name="Yalakala, Sai Kiran (Cognizant)" userId="2c5191a4-3005-4f8c-82e6-0b15c774b16e" providerId="ADAL" clId="{4B3443E5-0B9F-4EDF-BD98-17956AEB3403}" dt="2022-09-27T14:43:46.080" v="1291" actId="26606"/>
          <ac:spMkLst>
            <pc:docMk/>
            <pc:sldMk cId="792957593" sldId="373"/>
            <ac:spMk id="12" creationId="{A4AC5506-6312-4701-8D3C-40187889A947}"/>
          </ac:spMkLst>
        </pc:spChg>
        <pc:spChg chg="add del">
          <ac:chgData name="Yalakala, Sai Kiran (Cognizant)" userId="2c5191a4-3005-4f8c-82e6-0b15c774b16e" providerId="ADAL" clId="{4B3443E5-0B9F-4EDF-BD98-17956AEB3403}" dt="2022-09-27T14:43:48.018" v="1293" actId="26606"/>
          <ac:spMkLst>
            <pc:docMk/>
            <pc:sldMk cId="792957593" sldId="373"/>
            <ac:spMk id="15" creationId="{823AC064-BC96-4F32-8AE1-B2FD38754823}"/>
          </ac:spMkLst>
        </pc:spChg>
        <pc:spChg chg="add">
          <ac:chgData name="Yalakala, Sai Kiran (Cognizant)" userId="2c5191a4-3005-4f8c-82e6-0b15c774b16e" providerId="ADAL" clId="{4B3443E5-0B9F-4EDF-BD98-17956AEB3403}" dt="2022-09-27T14:43:48.028" v="1294" actId="26606"/>
          <ac:spMkLst>
            <pc:docMk/>
            <pc:sldMk cId="792957593" sldId="373"/>
            <ac:spMk id="18" creationId="{A4AC5506-6312-4701-8D3C-40187889A947}"/>
          </ac:spMkLst>
        </pc:spChg>
        <pc:picChg chg="add mod ord">
          <ac:chgData name="Yalakala, Sai Kiran (Cognizant)" userId="2c5191a4-3005-4f8c-82e6-0b15c774b16e" providerId="ADAL" clId="{4B3443E5-0B9F-4EDF-BD98-17956AEB3403}" dt="2022-09-27T14:43:50.693" v="1295" actId="1076"/>
          <ac:picMkLst>
            <pc:docMk/>
            <pc:sldMk cId="792957593" sldId="373"/>
            <ac:picMk id="5" creationId="{01FC6D97-F6A5-4199-9316-51B6B89E6717}"/>
          </ac:picMkLst>
        </pc:picChg>
        <pc:picChg chg="add mod">
          <ac:chgData name="Yalakala, Sai Kiran (Cognizant)" userId="2c5191a4-3005-4f8c-82e6-0b15c774b16e" providerId="ADAL" clId="{4B3443E5-0B9F-4EDF-BD98-17956AEB3403}" dt="2022-09-27T14:43:48.028" v="1294" actId="26606"/>
          <ac:picMkLst>
            <pc:docMk/>
            <pc:sldMk cId="792957593" sldId="373"/>
            <ac:picMk id="7" creationId="{A53554B5-CD21-43B8-8DA4-C078C04EFD42}"/>
          </ac:picMkLst>
        </pc:picChg>
        <pc:cxnChg chg="add del">
          <ac:chgData name="Yalakala, Sai Kiran (Cognizant)" userId="2c5191a4-3005-4f8c-82e6-0b15c774b16e" providerId="ADAL" clId="{4B3443E5-0B9F-4EDF-BD98-17956AEB3403}" dt="2022-09-27T14:43:48.018" v="1293" actId="26606"/>
          <ac:cxnSpMkLst>
            <pc:docMk/>
            <pc:sldMk cId="792957593" sldId="373"/>
            <ac:cxnSpMk id="14" creationId="{7E7C77BC-7138-40B1-A15B-20F57A494629}"/>
          </ac:cxnSpMkLst>
        </pc:cxnChg>
        <pc:cxnChg chg="add del">
          <ac:chgData name="Yalakala, Sai Kiran (Cognizant)" userId="2c5191a4-3005-4f8c-82e6-0b15c774b16e" providerId="ADAL" clId="{4B3443E5-0B9F-4EDF-BD98-17956AEB3403}" dt="2022-09-27T14:43:48.018" v="1293" actId="26606"/>
          <ac:cxnSpMkLst>
            <pc:docMk/>
            <pc:sldMk cId="792957593" sldId="373"/>
            <ac:cxnSpMk id="16" creationId="{DB146403-F3D6-484B-B2ED-97F9565D0370}"/>
          </ac:cxnSpMkLst>
        </pc:cxnChg>
      </pc:sldChg>
      <pc:sldChg chg="addSp delSp modSp new mod setBg">
        <pc:chgData name="Yalakala, Sai Kiran (Cognizant)" userId="2c5191a4-3005-4f8c-82e6-0b15c774b16e" providerId="ADAL" clId="{4B3443E5-0B9F-4EDF-BD98-17956AEB3403}" dt="2022-09-27T14:55:08.882" v="1354" actId="14100"/>
        <pc:sldMkLst>
          <pc:docMk/>
          <pc:sldMk cId="1960502868" sldId="374"/>
        </pc:sldMkLst>
        <pc:spChg chg="mod ord">
          <ac:chgData name="Yalakala, Sai Kiran (Cognizant)" userId="2c5191a4-3005-4f8c-82e6-0b15c774b16e" providerId="ADAL" clId="{4B3443E5-0B9F-4EDF-BD98-17956AEB3403}" dt="2022-09-27T14:24:05.147" v="1119" actId="27636"/>
          <ac:spMkLst>
            <pc:docMk/>
            <pc:sldMk cId="1960502868" sldId="374"/>
            <ac:spMk id="2" creationId="{789ED63E-8369-4870-8B3B-F85EE6C331C1}"/>
          </ac:spMkLst>
        </pc:spChg>
        <pc:spChg chg="del">
          <ac:chgData name="Yalakala, Sai Kiran (Cognizant)" userId="2c5191a4-3005-4f8c-82e6-0b15c774b16e" providerId="ADAL" clId="{4B3443E5-0B9F-4EDF-BD98-17956AEB3403}" dt="2022-09-27T14:14:05.330" v="999" actId="22"/>
          <ac:spMkLst>
            <pc:docMk/>
            <pc:sldMk cId="1960502868" sldId="374"/>
            <ac:spMk id="3" creationId="{7C3E9FF6-6B3B-4C6E-B605-96490F31FE1D}"/>
          </ac:spMkLst>
        </pc:spChg>
        <pc:spChg chg="add del">
          <ac:chgData name="Yalakala, Sai Kiran (Cognizant)" userId="2c5191a4-3005-4f8c-82e6-0b15c774b16e" providerId="ADAL" clId="{4B3443E5-0B9F-4EDF-BD98-17956AEB3403}" dt="2022-09-27T14:23:29.746" v="1110" actId="26606"/>
          <ac:spMkLst>
            <pc:docMk/>
            <pc:sldMk cId="1960502868" sldId="374"/>
            <ac:spMk id="14" creationId="{C7D023E4-8DE1-436E-9847-ED6A4B4B04FD}"/>
          </ac:spMkLst>
        </pc:spChg>
        <pc:spChg chg="add del">
          <ac:chgData name="Yalakala, Sai Kiran (Cognizant)" userId="2c5191a4-3005-4f8c-82e6-0b15c774b16e" providerId="ADAL" clId="{4B3443E5-0B9F-4EDF-BD98-17956AEB3403}" dt="2022-09-27T14:23:29.746" v="1110" actId="26606"/>
          <ac:spMkLst>
            <pc:docMk/>
            <pc:sldMk cId="1960502868" sldId="374"/>
            <ac:spMk id="16" creationId="{8B2B1708-8CE4-4A20-94F5-55118AE2CBD7}"/>
          </ac:spMkLst>
        </pc:spChg>
        <pc:spChg chg="add">
          <ac:chgData name="Yalakala, Sai Kiran (Cognizant)" userId="2c5191a4-3005-4f8c-82e6-0b15c774b16e" providerId="ADAL" clId="{4B3443E5-0B9F-4EDF-BD98-17956AEB3403}" dt="2022-09-27T14:23:29.746" v="1110" actId="26606"/>
          <ac:spMkLst>
            <pc:docMk/>
            <pc:sldMk cId="1960502868" sldId="374"/>
            <ac:spMk id="34" creationId="{572EC832-9A70-492C-866D-2F7C919B121A}"/>
          </ac:spMkLst>
        </pc:spChg>
        <pc:spChg chg="add">
          <ac:chgData name="Yalakala, Sai Kiran (Cognizant)" userId="2c5191a4-3005-4f8c-82e6-0b15c774b16e" providerId="ADAL" clId="{4B3443E5-0B9F-4EDF-BD98-17956AEB3403}" dt="2022-09-27T14:23:29.746" v="1110" actId="26606"/>
          <ac:spMkLst>
            <pc:docMk/>
            <pc:sldMk cId="1960502868" sldId="374"/>
            <ac:spMk id="36" creationId="{77D859EF-0C2A-487B-A0C6-A8276E48DDB9}"/>
          </ac:spMkLst>
        </pc:spChg>
        <pc:spChg chg="add">
          <ac:chgData name="Yalakala, Sai Kiran (Cognizant)" userId="2c5191a4-3005-4f8c-82e6-0b15c774b16e" providerId="ADAL" clId="{4B3443E5-0B9F-4EDF-BD98-17956AEB3403}" dt="2022-09-27T14:23:29.746" v="1110" actId="26606"/>
          <ac:spMkLst>
            <pc:docMk/>
            <pc:sldMk cId="1960502868" sldId="374"/>
            <ac:spMk id="38" creationId="{3276E0C7-D588-440B-8F4A-876392DB718F}"/>
          </ac:spMkLst>
        </pc:spChg>
        <pc:spChg chg="add">
          <ac:chgData name="Yalakala, Sai Kiran (Cognizant)" userId="2c5191a4-3005-4f8c-82e6-0b15c774b16e" providerId="ADAL" clId="{4B3443E5-0B9F-4EDF-BD98-17956AEB3403}" dt="2022-09-27T14:23:29.746" v="1110" actId="26606"/>
          <ac:spMkLst>
            <pc:docMk/>
            <pc:sldMk cId="1960502868" sldId="374"/>
            <ac:spMk id="40" creationId="{EDB19A81-C621-40A1-87E0-015F982C4807}"/>
          </ac:spMkLst>
        </pc:spChg>
        <pc:spChg chg="add">
          <ac:chgData name="Yalakala, Sai Kiran (Cognizant)" userId="2c5191a4-3005-4f8c-82e6-0b15c774b16e" providerId="ADAL" clId="{4B3443E5-0B9F-4EDF-BD98-17956AEB3403}" dt="2022-09-27T14:23:29.746" v="1110" actId="26606"/>
          <ac:spMkLst>
            <pc:docMk/>
            <pc:sldMk cId="1960502868" sldId="374"/>
            <ac:spMk id="42" creationId="{08C88EF9-EB79-4273-9666-FEC4E6F7CE34}"/>
          </ac:spMkLst>
        </pc:spChg>
        <pc:grpChg chg="add del">
          <ac:chgData name="Yalakala, Sai Kiran (Cognizant)" userId="2c5191a4-3005-4f8c-82e6-0b15c774b16e" providerId="ADAL" clId="{4B3443E5-0B9F-4EDF-BD98-17956AEB3403}" dt="2022-09-27T14:23:29.746" v="1110" actId="26606"/>
          <ac:grpSpMkLst>
            <pc:docMk/>
            <pc:sldMk cId="1960502868" sldId="374"/>
            <ac:grpSpMk id="18" creationId="{93875A3E-B4BA-4251-B6A7-D3C712CF1BEB}"/>
          </ac:grpSpMkLst>
        </pc:grpChg>
        <pc:grpChg chg="add del">
          <ac:chgData name="Yalakala, Sai Kiran (Cognizant)" userId="2c5191a4-3005-4f8c-82e6-0b15c774b16e" providerId="ADAL" clId="{4B3443E5-0B9F-4EDF-BD98-17956AEB3403}" dt="2022-09-27T14:23:29.746" v="1110" actId="26606"/>
          <ac:grpSpMkLst>
            <pc:docMk/>
            <pc:sldMk cId="1960502868" sldId="374"/>
            <ac:grpSpMk id="22" creationId="{43F5E015-E085-4624-B431-B42414448684}"/>
          </ac:grpSpMkLst>
        </pc:grpChg>
        <pc:graphicFrameChg chg="add mod modGraphic">
          <ac:chgData name="Yalakala, Sai Kiran (Cognizant)" userId="2c5191a4-3005-4f8c-82e6-0b15c774b16e" providerId="ADAL" clId="{4B3443E5-0B9F-4EDF-BD98-17956AEB3403}" dt="2022-09-27T14:32:09.528" v="1287" actId="20577"/>
          <ac:graphicFrameMkLst>
            <pc:docMk/>
            <pc:sldMk cId="1960502868" sldId="374"/>
            <ac:graphicFrameMk id="10" creationId="{475A4970-A6F6-4CC8-BCF3-CB2E837E2B09}"/>
          </ac:graphicFrameMkLst>
        </pc:graphicFrameChg>
        <pc:picChg chg="add mod ord">
          <ac:chgData name="Yalakala, Sai Kiran (Cognizant)" userId="2c5191a4-3005-4f8c-82e6-0b15c774b16e" providerId="ADAL" clId="{4B3443E5-0B9F-4EDF-BD98-17956AEB3403}" dt="2022-09-27T14:23:40.407" v="1114" actId="1076"/>
          <ac:picMkLst>
            <pc:docMk/>
            <pc:sldMk cId="1960502868" sldId="374"/>
            <ac:picMk id="5" creationId="{CFDD907A-BB37-47E7-9BD5-C1DE8C06D300}"/>
          </ac:picMkLst>
        </pc:picChg>
        <pc:picChg chg="add mod ord">
          <ac:chgData name="Yalakala, Sai Kiran (Cognizant)" userId="2c5191a4-3005-4f8c-82e6-0b15c774b16e" providerId="ADAL" clId="{4B3443E5-0B9F-4EDF-BD98-17956AEB3403}" dt="2022-09-27T14:23:44.628" v="1115" actId="14100"/>
          <ac:picMkLst>
            <pc:docMk/>
            <pc:sldMk cId="1960502868" sldId="374"/>
            <ac:picMk id="7" creationId="{7FC3E959-3F9F-4949-ABD0-C9DA3243BDF0}"/>
          </ac:picMkLst>
        </pc:picChg>
        <pc:picChg chg="add del mod ord">
          <ac:chgData name="Yalakala, Sai Kiran (Cognizant)" userId="2c5191a4-3005-4f8c-82e6-0b15c774b16e" providerId="ADAL" clId="{4B3443E5-0B9F-4EDF-BD98-17956AEB3403}" dt="2022-09-27T14:53:27.219" v="1338" actId="478"/>
          <ac:picMkLst>
            <pc:docMk/>
            <pc:sldMk cId="1960502868" sldId="374"/>
            <ac:picMk id="9" creationId="{6A681088-CB27-46C8-B18D-DADF0F67B476}"/>
          </ac:picMkLst>
        </pc:picChg>
        <pc:picChg chg="add del mod">
          <ac:chgData name="Yalakala, Sai Kiran (Cognizant)" userId="2c5191a4-3005-4f8c-82e6-0b15c774b16e" providerId="ADAL" clId="{4B3443E5-0B9F-4EDF-BD98-17956AEB3403}" dt="2022-09-27T14:54:16.362" v="1348" actId="478"/>
          <ac:picMkLst>
            <pc:docMk/>
            <pc:sldMk cId="1960502868" sldId="374"/>
            <ac:picMk id="12" creationId="{096F43C8-8FC3-4481-A240-6DB7604D616B}"/>
          </ac:picMkLst>
        </pc:picChg>
        <pc:picChg chg="add mod">
          <ac:chgData name="Yalakala, Sai Kiran (Cognizant)" userId="2c5191a4-3005-4f8c-82e6-0b15c774b16e" providerId="ADAL" clId="{4B3443E5-0B9F-4EDF-BD98-17956AEB3403}" dt="2022-09-27T14:55:08.882" v="1354" actId="14100"/>
          <ac:picMkLst>
            <pc:docMk/>
            <pc:sldMk cId="1960502868" sldId="374"/>
            <ac:picMk id="15" creationId="{376A47F7-07C7-418E-B39B-71A1EA3CEDC2}"/>
          </ac:picMkLst>
        </pc:picChg>
      </pc:sldChg>
      <pc:sldChg chg="addSp delSp modSp new mod ord">
        <pc:chgData name="Yalakala, Sai Kiran (Cognizant)" userId="2c5191a4-3005-4f8c-82e6-0b15c774b16e" providerId="ADAL" clId="{4B3443E5-0B9F-4EDF-BD98-17956AEB3403}" dt="2022-09-27T14:55:48.074" v="1360" actId="20577"/>
        <pc:sldMkLst>
          <pc:docMk/>
          <pc:sldMk cId="591387140" sldId="375"/>
        </pc:sldMkLst>
        <pc:spChg chg="mod">
          <ac:chgData name="Yalakala, Sai Kiran (Cognizant)" userId="2c5191a4-3005-4f8c-82e6-0b15c774b16e" providerId="ADAL" clId="{4B3443E5-0B9F-4EDF-BD98-17956AEB3403}" dt="2022-09-27T14:55:48.074" v="1360" actId="20577"/>
          <ac:spMkLst>
            <pc:docMk/>
            <pc:sldMk cId="591387140" sldId="375"/>
            <ac:spMk id="2" creationId="{34F48ABC-E16B-4778-AD37-39A0CD4B334A}"/>
          </ac:spMkLst>
        </pc:spChg>
        <pc:spChg chg="del">
          <ac:chgData name="Yalakala, Sai Kiran (Cognizant)" userId="2c5191a4-3005-4f8c-82e6-0b15c774b16e" providerId="ADAL" clId="{4B3443E5-0B9F-4EDF-BD98-17956AEB3403}" dt="2022-09-27T14:49:22.182" v="1333" actId="22"/>
          <ac:spMkLst>
            <pc:docMk/>
            <pc:sldMk cId="591387140" sldId="375"/>
            <ac:spMk id="3" creationId="{818E4CFD-C555-4745-8D6C-06F351115E1C}"/>
          </ac:spMkLst>
        </pc:spChg>
        <pc:picChg chg="add mod ord">
          <ac:chgData name="Yalakala, Sai Kiran (Cognizant)" userId="2c5191a4-3005-4f8c-82e6-0b15c774b16e" providerId="ADAL" clId="{4B3443E5-0B9F-4EDF-BD98-17956AEB3403}" dt="2022-09-27T14:50:57.995" v="1335" actId="1035"/>
          <ac:picMkLst>
            <pc:docMk/>
            <pc:sldMk cId="591387140" sldId="375"/>
            <ac:picMk id="5" creationId="{9EAA2C88-19BC-426C-A63C-DCAB8589D044}"/>
          </ac:picMkLst>
        </pc:picChg>
      </pc:sldChg>
      <pc:sldChg chg="addSp delSp modSp new mod">
        <pc:chgData name="Yalakala, Sai Kiran (Cognizant)" userId="2c5191a4-3005-4f8c-82e6-0b15c774b16e" providerId="ADAL" clId="{4B3443E5-0B9F-4EDF-BD98-17956AEB3403}" dt="2022-09-27T18:12:25.937" v="1453" actId="1076"/>
        <pc:sldMkLst>
          <pc:docMk/>
          <pc:sldMk cId="4279398480" sldId="376"/>
        </pc:sldMkLst>
        <pc:spChg chg="mod">
          <ac:chgData name="Yalakala, Sai Kiran (Cognizant)" userId="2c5191a4-3005-4f8c-82e6-0b15c774b16e" providerId="ADAL" clId="{4B3443E5-0B9F-4EDF-BD98-17956AEB3403}" dt="2022-09-27T16:07:23.853" v="1395" actId="20577"/>
          <ac:spMkLst>
            <pc:docMk/>
            <pc:sldMk cId="4279398480" sldId="376"/>
            <ac:spMk id="2" creationId="{6DBFD15D-6B24-46E9-8BED-867E43F7EE1B}"/>
          </ac:spMkLst>
        </pc:spChg>
        <pc:spChg chg="del">
          <ac:chgData name="Yalakala, Sai Kiran (Cognizant)" userId="2c5191a4-3005-4f8c-82e6-0b15c774b16e" providerId="ADAL" clId="{4B3443E5-0B9F-4EDF-BD98-17956AEB3403}" dt="2022-09-27T17:46:20.693" v="1396" actId="22"/>
          <ac:spMkLst>
            <pc:docMk/>
            <pc:sldMk cId="4279398480" sldId="376"/>
            <ac:spMk id="3" creationId="{2962F390-022C-4CF0-958B-B8D72EBE6A23}"/>
          </ac:spMkLst>
        </pc:spChg>
        <pc:spChg chg="add del mod">
          <ac:chgData name="Yalakala, Sai Kiran (Cognizant)" userId="2c5191a4-3005-4f8c-82e6-0b15c774b16e" providerId="ADAL" clId="{4B3443E5-0B9F-4EDF-BD98-17956AEB3403}" dt="2022-09-27T17:49:03.796" v="1407"/>
          <ac:spMkLst>
            <pc:docMk/>
            <pc:sldMk cId="4279398480" sldId="376"/>
            <ac:spMk id="6" creationId="{5BF37F67-4708-4E9A-A0F4-29B0CD7680F7}"/>
          </ac:spMkLst>
        </pc:spChg>
        <pc:spChg chg="add del mod">
          <ac:chgData name="Yalakala, Sai Kiran (Cognizant)" userId="2c5191a4-3005-4f8c-82e6-0b15c774b16e" providerId="ADAL" clId="{4B3443E5-0B9F-4EDF-BD98-17956AEB3403}" dt="2022-09-27T18:06:57.605" v="1418" actId="22"/>
          <ac:spMkLst>
            <pc:docMk/>
            <pc:sldMk cId="4279398480" sldId="376"/>
            <ac:spMk id="8" creationId="{CEEED341-8173-4C48-A261-5417DBC9ABB5}"/>
          </ac:spMkLst>
        </pc:spChg>
        <pc:spChg chg="add del mod">
          <ac:chgData name="Yalakala, Sai Kiran (Cognizant)" userId="2c5191a4-3005-4f8c-82e6-0b15c774b16e" providerId="ADAL" clId="{4B3443E5-0B9F-4EDF-BD98-17956AEB3403}" dt="2022-09-27T17:50:26.516" v="1417" actId="478"/>
          <ac:spMkLst>
            <pc:docMk/>
            <pc:sldMk cId="4279398480" sldId="376"/>
            <ac:spMk id="9" creationId="{A7E84A7B-8415-4F77-80AC-C68A76199034}"/>
          </ac:spMkLst>
        </pc:spChg>
        <pc:spChg chg="add del mod">
          <ac:chgData name="Yalakala, Sai Kiran (Cognizant)" userId="2c5191a4-3005-4f8c-82e6-0b15c774b16e" providerId="ADAL" clId="{4B3443E5-0B9F-4EDF-BD98-17956AEB3403}" dt="2022-09-27T18:07:49.742" v="1420" actId="22"/>
          <ac:spMkLst>
            <pc:docMk/>
            <pc:sldMk cId="4279398480" sldId="376"/>
            <ac:spMk id="13" creationId="{568913E5-533D-4A09-A02E-9A5EB2D6E34B}"/>
          </ac:spMkLst>
        </pc:spChg>
        <pc:graphicFrameChg chg="add mod">
          <ac:chgData name="Yalakala, Sai Kiran (Cognizant)" userId="2c5191a4-3005-4f8c-82e6-0b15c774b16e" providerId="ADAL" clId="{4B3443E5-0B9F-4EDF-BD98-17956AEB3403}" dt="2022-09-27T18:12:25.937" v="1453" actId="1076"/>
          <ac:graphicFrameMkLst>
            <pc:docMk/>
            <pc:sldMk cId="4279398480" sldId="376"/>
            <ac:graphicFrameMk id="16" creationId="{AF402C31-228E-480E-9247-97435E3C4292}"/>
          </ac:graphicFrameMkLst>
        </pc:graphicFrameChg>
        <pc:picChg chg="add del mod ord modCrop">
          <ac:chgData name="Yalakala, Sai Kiran (Cognizant)" userId="2c5191a4-3005-4f8c-82e6-0b15c774b16e" providerId="ADAL" clId="{4B3443E5-0B9F-4EDF-BD98-17956AEB3403}" dt="2022-09-27T17:49:03.796" v="1405" actId="478"/>
          <ac:picMkLst>
            <pc:docMk/>
            <pc:sldMk cId="4279398480" sldId="376"/>
            <ac:picMk id="5" creationId="{D9C7EEF9-1538-4EA6-9AF2-FDB0D2411EA4}"/>
          </ac:picMkLst>
        </pc:picChg>
        <pc:picChg chg="add del mod ord">
          <ac:chgData name="Yalakala, Sai Kiran (Cognizant)" userId="2c5191a4-3005-4f8c-82e6-0b15c774b16e" providerId="ADAL" clId="{4B3443E5-0B9F-4EDF-BD98-17956AEB3403}" dt="2022-09-27T18:07:07.011" v="1419" actId="478"/>
          <ac:picMkLst>
            <pc:docMk/>
            <pc:sldMk cId="4279398480" sldId="376"/>
            <ac:picMk id="11" creationId="{152C2BF7-9118-4EF6-8F02-193E6BB1E77C}"/>
          </ac:picMkLst>
        </pc:picChg>
        <pc:picChg chg="add mod ord">
          <ac:chgData name="Yalakala, Sai Kiran (Cognizant)" userId="2c5191a4-3005-4f8c-82e6-0b15c774b16e" providerId="ADAL" clId="{4B3443E5-0B9F-4EDF-BD98-17956AEB3403}" dt="2022-09-27T18:07:49.742" v="1420" actId="22"/>
          <ac:picMkLst>
            <pc:docMk/>
            <pc:sldMk cId="4279398480" sldId="376"/>
            <ac:picMk id="15" creationId="{D214BB06-D940-4A32-BB5C-962FB45B82F0}"/>
          </ac:picMkLst>
        </pc:picChg>
      </pc:sldChg>
      <pc:sldChg chg="addSp modSp new del mod">
        <pc:chgData name="Yalakala, Sai Kiran (Cognizant)" userId="2c5191a4-3005-4f8c-82e6-0b15c774b16e" providerId="ADAL" clId="{4B3443E5-0B9F-4EDF-BD98-17956AEB3403}" dt="2022-09-27T18:13:03.382" v="1454" actId="47"/>
        <pc:sldMkLst>
          <pc:docMk/>
          <pc:sldMk cId="1504294224" sldId="377"/>
        </pc:sldMkLst>
        <pc:spChg chg="mod">
          <ac:chgData name="Yalakala, Sai Kiran (Cognizant)" userId="2c5191a4-3005-4f8c-82e6-0b15c774b16e" providerId="ADAL" clId="{4B3443E5-0B9F-4EDF-BD98-17956AEB3403}" dt="2022-09-27T18:08:13.844" v="1443" actId="20577"/>
          <ac:spMkLst>
            <pc:docMk/>
            <pc:sldMk cId="1504294224" sldId="377"/>
            <ac:spMk id="2" creationId="{8FD40BA5-666C-47EE-A81E-00D7DC92077A}"/>
          </ac:spMkLst>
        </pc:spChg>
        <pc:spChg chg="mod">
          <ac:chgData name="Yalakala, Sai Kiran (Cognizant)" userId="2c5191a4-3005-4f8c-82e6-0b15c774b16e" providerId="ADAL" clId="{4B3443E5-0B9F-4EDF-BD98-17956AEB3403}" dt="2022-09-27T18:08:43.568" v="1448"/>
          <ac:spMkLst>
            <pc:docMk/>
            <pc:sldMk cId="1504294224" sldId="377"/>
            <ac:spMk id="3" creationId="{84A8B416-2996-4FB1-BB36-C4110DE6CDB5}"/>
          </ac:spMkLst>
        </pc:spChg>
        <pc:graphicFrameChg chg="add mod">
          <ac:chgData name="Yalakala, Sai Kiran (Cognizant)" userId="2c5191a4-3005-4f8c-82e6-0b15c774b16e" providerId="ADAL" clId="{4B3443E5-0B9F-4EDF-BD98-17956AEB3403}" dt="2022-09-27T18:12:05.405" v="1451" actId="1076"/>
          <ac:graphicFrameMkLst>
            <pc:docMk/>
            <pc:sldMk cId="1504294224" sldId="377"/>
            <ac:graphicFrameMk id="4" creationId="{CE21D3E1-E002-4752-B8D9-F72B8EB8881A}"/>
          </ac:graphicFrameMkLst>
        </pc:graphicFrameChg>
      </pc:sldChg>
      <pc:sldChg chg="addSp delSp modSp new mod setBg">
        <pc:chgData name="Yalakala, Sai Kiran (Cognizant)" userId="2c5191a4-3005-4f8c-82e6-0b15c774b16e" providerId="ADAL" clId="{4B3443E5-0B9F-4EDF-BD98-17956AEB3403}" dt="2022-09-28T08:14:41.685" v="2989" actId="14100"/>
        <pc:sldMkLst>
          <pc:docMk/>
          <pc:sldMk cId="3432742847" sldId="377"/>
        </pc:sldMkLst>
        <pc:spChg chg="mod">
          <ac:chgData name="Yalakala, Sai Kiran (Cognizant)" userId="2c5191a4-3005-4f8c-82e6-0b15c774b16e" providerId="ADAL" clId="{4B3443E5-0B9F-4EDF-BD98-17956AEB3403}" dt="2022-09-28T08:14:23.390" v="2982" actId="26606"/>
          <ac:spMkLst>
            <pc:docMk/>
            <pc:sldMk cId="3432742847" sldId="377"/>
            <ac:spMk id="2" creationId="{D6A69C47-4D76-474D-8A91-18E103E4149B}"/>
          </ac:spMkLst>
        </pc:spChg>
        <pc:spChg chg="mod">
          <ac:chgData name="Yalakala, Sai Kiran (Cognizant)" userId="2c5191a4-3005-4f8c-82e6-0b15c774b16e" providerId="ADAL" clId="{4B3443E5-0B9F-4EDF-BD98-17956AEB3403}" dt="2022-09-28T08:14:41.685" v="2989" actId="14100"/>
          <ac:spMkLst>
            <pc:docMk/>
            <pc:sldMk cId="3432742847" sldId="377"/>
            <ac:spMk id="3" creationId="{F2C282CA-83B2-4366-92F6-41E30329022A}"/>
          </ac:spMkLst>
        </pc:spChg>
        <pc:spChg chg="add del">
          <ac:chgData name="Yalakala, Sai Kiran (Cognizant)" userId="2c5191a4-3005-4f8c-82e6-0b15c774b16e" providerId="ADAL" clId="{4B3443E5-0B9F-4EDF-BD98-17956AEB3403}" dt="2022-09-28T04:24:28.198" v="2248" actId="26606"/>
          <ac:spMkLst>
            <pc:docMk/>
            <pc:sldMk cId="3432742847" sldId="377"/>
            <ac:spMk id="10" creationId="{1A95671B-3CC6-4792-9114-B74FAEA224E6}"/>
          </ac:spMkLst>
        </pc:spChg>
        <pc:spChg chg="add del">
          <ac:chgData name="Yalakala, Sai Kiran (Cognizant)" userId="2c5191a4-3005-4f8c-82e6-0b15c774b16e" providerId="ADAL" clId="{4B3443E5-0B9F-4EDF-BD98-17956AEB3403}" dt="2022-09-28T08:14:09.313" v="2979" actId="26606"/>
          <ac:spMkLst>
            <pc:docMk/>
            <pc:sldMk cId="3432742847" sldId="377"/>
            <ac:spMk id="15" creationId="{5E39A796-BE83-48B1-B33F-35C4A32AAB57}"/>
          </ac:spMkLst>
        </pc:spChg>
        <pc:spChg chg="add del">
          <ac:chgData name="Yalakala, Sai Kiran (Cognizant)" userId="2c5191a4-3005-4f8c-82e6-0b15c774b16e" providerId="ADAL" clId="{4B3443E5-0B9F-4EDF-BD98-17956AEB3403}" dt="2022-09-28T08:14:09.313" v="2979" actId="26606"/>
          <ac:spMkLst>
            <pc:docMk/>
            <pc:sldMk cId="3432742847" sldId="377"/>
            <ac:spMk id="17" creationId="{72F84B47-E267-4194-8194-831DB7B5547F}"/>
          </ac:spMkLst>
        </pc:spChg>
        <pc:spChg chg="add del">
          <ac:chgData name="Yalakala, Sai Kiran (Cognizant)" userId="2c5191a4-3005-4f8c-82e6-0b15c774b16e" providerId="ADAL" clId="{4B3443E5-0B9F-4EDF-BD98-17956AEB3403}" dt="2022-09-28T08:14:23.390" v="2982" actId="26606"/>
          <ac:spMkLst>
            <pc:docMk/>
            <pc:sldMk cId="3432742847" sldId="377"/>
            <ac:spMk id="19" creationId="{81AEB8A9-B768-4E30-BA55-D919E6687343}"/>
          </ac:spMkLst>
        </pc:spChg>
        <pc:spChg chg="add">
          <ac:chgData name="Yalakala, Sai Kiran (Cognizant)" userId="2c5191a4-3005-4f8c-82e6-0b15c774b16e" providerId="ADAL" clId="{4B3443E5-0B9F-4EDF-BD98-17956AEB3403}" dt="2022-09-28T08:14:23.390" v="2982" actId="26606"/>
          <ac:spMkLst>
            <pc:docMk/>
            <pc:sldMk cId="3432742847" sldId="377"/>
            <ac:spMk id="21" creationId="{32AEEBC8-9D30-42EF-95F2-386C2653FBF0}"/>
          </ac:spMkLst>
        </pc:spChg>
        <pc:spChg chg="add del">
          <ac:chgData name="Yalakala, Sai Kiran (Cognizant)" userId="2c5191a4-3005-4f8c-82e6-0b15c774b16e" providerId="ADAL" clId="{4B3443E5-0B9F-4EDF-BD98-17956AEB3403}" dt="2022-09-28T04:31:11.083" v="2253" actId="26606"/>
          <ac:spMkLst>
            <pc:docMk/>
            <pc:sldMk cId="3432742847" sldId="377"/>
            <ac:spMk id="22" creationId="{32AEEBC8-9D30-42EF-95F2-386C2653FBF0}"/>
          </ac:spMkLst>
        </pc:spChg>
        <pc:spChg chg="add del">
          <ac:chgData name="Yalakala, Sai Kiran (Cognizant)" userId="2c5191a4-3005-4f8c-82e6-0b15c774b16e" providerId="ADAL" clId="{4B3443E5-0B9F-4EDF-BD98-17956AEB3403}" dt="2022-09-28T04:31:11.083" v="2253" actId="26606"/>
          <ac:spMkLst>
            <pc:docMk/>
            <pc:sldMk cId="3432742847" sldId="377"/>
            <ac:spMk id="24" creationId="{2E92FA66-67D7-4CB4-94D3-E643A9AD4757}"/>
          </ac:spMkLst>
        </pc:spChg>
        <pc:spChg chg="add">
          <ac:chgData name="Yalakala, Sai Kiran (Cognizant)" userId="2c5191a4-3005-4f8c-82e6-0b15c774b16e" providerId="ADAL" clId="{4B3443E5-0B9F-4EDF-BD98-17956AEB3403}" dt="2022-09-28T08:14:23.390" v="2982" actId="26606"/>
          <ac:spMkLst>
            <pc:docMk/>
            <pc:sldMk cId="3432742847" sldId="377"/>
            <ac:spMk id="26" creationId="{2E92FA66-67D7-4CB4-94D3-E643A9AD4757}"/>
          </ac:spMkLst>
        </pc:spChg>
        <pc:picChg chg="add mod">
          <ac:chgData name="Yalakala, Sai Kiran (Cognizant)" userId="2c5191a4-3005-4f8c-82e6-0b15c774b16e" providerId="ADAL" clId="{4B3443E5-0B9F-4EDF-BD98-17956AEB3403}" dt="2022-09-28T08:14:30.623" v="2984" actId="1076"/>
          <ac:picMkLst>
            <pc:docMk/>
            <pc:sldMk cId="3432742847" sldId="377"/>
            <ac:picMk id="5" creationId="{E5F5A8E5-3133-4578-870E-D3718E8A7080}"/>
          </ac:picMkLst>
        </pc:picChg>
      </pc:sldChg>
      <pc:sldChg chg="addSp delSp modSp new mod setBg">
        <pc:chgData name="Yalakala, Sai Kiran (Cognizant)" userId="2c5191a4-3005-4f8c-82e6-0b15c774b16e" providerId="ADAL" clId="{4B3443E5-0B9F-4EDF-BD98-17956AEB3403}" dt="2022-09-28T04:34:51.652" v="2373" actId="14100"/>
        <pc:sldMkLst>
          <pc:docMk/>
          <pc:sldMk cId="2260281189" sldId="378"/>
        </pc:sldMkLst>
        <pc:spChg chg="mod">
          <ac:chgData name="Yalakala, Sai Kiran (Cognizant)" userId="2c5191a4-3005-4f8c-82e6-0b15c774b16e" providerId="ADAL" clId="{4B3443E5-0B9F-4EDF-BD98-17956AEB3403}" dt="2022-09-28T04:34:31.526" v="2370" actId="26606"/>
          <ac:spMkLst>
            <pc:docMk/>
            <pc:sldMk cId="2260281189" sldId="378"/>
            <ac:spMk id="2" creationId="{0426CE99-C482-4223-AAC3-1BD737269C4F}"/>
          </ac:spMkLst>
        </pc:spChg>
        <pc:spChg chg="add del mod">
          <ac:chgData name="Yalakala, Sai Kiran (Cognizant)" userId="2c5191a4-3005-4f8c-82e6-0b15c774b16e" providerId="ADAL" clId="{4B3443E5-0B9F-4EDF-BD98-17956AEB3403}" dt="2022-09-28T04:01:23.091" v="1777" actId="22"/>
          <ac:spMkLst>
            <pc:docMk/>
            <pc:sldMk cId="2260281189" sldId="378"/>
            <ac:spMk id="3" creationId="{992043C1-EF15-46FF-BF4C-121BA0FC98B1}"/>
          </ac:spMkLst>
        </pc:spChg>
        <pc:spChg chg="add mod">
          <ac:chgData name="Yalakala, Sai Kiran (Cognizant)" userId="2c5191a4-3005-4f8c-82e6-0b15c774b16e" providerId="ADAL" clId="{4B3443E5-0B9F-4EDF-BD98-17956AEB3403}" dt="2022-09-28T04:34:51.652" v="2373" actId="14100"/>
          <ac:spMkLst>
            <pc:docMk/>
            <pc:sldMk cId="2260281189" sldId="378"/>
            <ac:spMk id="8" creationId="{4FFCCBEC-ACCB-499E-A763-E7565FB41976}"/>
          </ac:spMkLst>
        </pc:spChg>
        <pc:spChg chg="add del">
          <ac:chgData name="Yalakala, Sai Kiran (Cognizant)" userId="2c5191a4-3005-4f8c-82e6-0b15c774b16e" providerId="ADAL" clId="{4B3443E5-0B9F-4EDF-BD98-17956AEB3403}" dt="2022-09-28T04:33:15.216" v="2353" actId="26606"/>
          <ac:spMkLst>
            <pc:docMk/>
            <pc:sldMk cId="2260281189" sldId="378"/>
            <ac:spMk id="13" creationId="{32AEEBC8-9D30-42EF-95F2-386C2653FBF0}"/>
          </ac:spMkLst>
        </pc:spChg>
        <pc:spChg chg="add del">
          <ac:chgData name="Yalakala, Sai Kiran (Cognizant)" userId="2c5191a4-3005-4f8c-82e6-0b15c774b16e" providerId="ADAL" clId="{4B3443E5-0B9F-4EDF-BD98-17956AEB3403}" dt="2022-09-28T04:33:15.216" v="2353" actId="26606"/>
          <ac:spMkLst>
            <pc:docMk/>
            <pc:sldMk cId="2260281189" sldId="378"/>
            <ac:spMk id="15" creationId="{2E92FA66-67D7-4CB4-94D3-E643A9AD4757}"/>
          </ac:spMkLst>
        </pc:spChg>
        <pc:spChg chg="add del">
          <ac:chgData name="Yalakala, Sai Kiran (Cognizant)" userId="2c5191a4-3005-4f8c-82e6-0b15c774b16e" providerId="ADAL" clId="{4B3443E5-0B9F-4EDF-BD98-17956AEB3403}" dt="2022-09-28T04:33:11.302" v="2350" actId="26606"/>
          <ac:spMkLst>
            <pc:docMk/>
            <pc:sldMk cId="2260281189" sldId="378"/>
            <ac:spMk id="20" creationId="{32AEEBC8-9D30-42EF-95F2-386C2653FBF0}"/>
          </ac:spMkLst>
        </pc:spChg>
        <pc:spChg chg="add del">
          <ac:chgData name="Yalakala, Sai Kiran (Cognizant)" userId="2c5191a4-3005-4f8c-82e6-0b15c774b16e" providerId="ADAL" clId="{4B3443E5-0B9F-4EDF-BD98-17956AEB3403}" dt="2022-09-28T04:33:11.302" v="2350" actId="26606"/>
          <ac:spMkLst>
            <pc:docMk/>
            <pc:sldMk cId="2260281189" sldId="378"/>
            <ac:spMk id="22" creationId="{2E92FA66-67D7-4CB4-94D3-E643A9AD4757}"/>
          </ac:spMkLst>
        </pc:spChg>
        <pc:spChg chg="add del">
          <ac:chgData name="Yalakala, Sai Kiran (Cognizant)" userId="2c5191a4-3005-4f8c-82e6-0b15c774b16e" providerId="ADAL" clId="{4B3443E5-0B9F-4EDF-BD98-17956AEB3403}" dt="2022-09-28T04:33:15.206" v="2352" actId="26606"/>
          <ac:spMkLst>
            <pc:docMk/>
            <pc:sldMk cId="2260281189" sldId="378"/>
            <ac:spMk id="24" creationId="{1A95671B-3CC6-4792-9114-B74FAEA224E6}"/>
          </ac:spMkLst>
        </pc:spChg>
        <pc:spChg chg="add del">
          <ac:chgData name="Yalakala, Sai Kiran (Cognizant)" userId="2c5191a4-3005-4f8c-82e6-0b15c774b16e" providerId="ADAL" clId="{4B3443E5-0B9F-4EDF-BD98-17956AEB3403}" dt="2022-09-28T04:33:50.277" v="2363" actId="26606"/>
          <ac:spMkLst>
            <pc:docMk/>
            <pc:sldMk cId="2260281189" sldId="378"/>
            <ac:spMk id="26" creationId="{2B97F24A-32CE-4C1C-A50D-3016B394DCFB}"/>
          </ac:spMkLst>
        </pc:spChg>
        <pc:spChg chg="add del">
          <ac:chgData name="Yalakala, Sai Kiran (Cognizant)" userId="2c5191a4-3005-4f8c-82e6-0b15c774b16e" providerId="ADAL" clId="{4B3443E5-0B9F-4EDF-BD98-17956AEB3403}" dt="2022-09-28T04:33:50.277" v="2363" actId="26606"/>
          <ac:spMkLst>
            <pc:docMk/>
            <pc:sldMk cId="2260281189" sldId="378"/>
            <ac:spMk id="27" creationId="{CD8B4F24-440B-49E9-B85D-733523DC064B}"/>
          </ac:spMkLst>
        </pc:spChg>
        <pc:spChg chg="add del">
          <ac:chgData name="Yalakala, Sai Kiran (Cognizant)" userId="2c5191a4-3005-4f8c-82e6-0b15c774b16e" providerId="ADAL" clId="{4B3443E5-0B9F-4EDF-BD98-17956AEB3403}" dt="2022-09-28T04:33:47.166" v="2360" actId="26606"/>
          <ac:spMkLst>
            <pc:docMk/>
            <pc:sldMk cId="2260281189" sldId="378"/>
            <ac:spMk id="32" creationId="{5E39A796-BE83-48B1-B33F-35C4A32AAB57}"/>
          </ac:spMkLst>
        </pc:spChg>
        <pc:spChg chg="add del">
          <ac:chgData name="Yalakala, Sai Kiran (Cognizant)" userId="2c5191a4-3005-4f8c-82e6-0b15c774b16e" providerId="ADAL" clId="{4B3443E5-0B9F-4EDF-BD98-17956AEB3403}" dt="2022-09-28T04:33:47.166" v="2360" actId="26606"/>
          <ac:spMkLst>
            <pc:docMk/>
            <pc:sldMk cId="2260281189" sldId="378"/>
            <ac:spMk id="34" creationId="{72F84B47-E267-4194-8194-831DB7B5547F}"/>
          </ac:spMkLst>
        </pc:spChg>
        <pc:spChg chg="add del">
          <ac:chgData name="Yalakala, Sai Kiran (Cognizant)" userId="2c5191a4-3005-4f8c-82e6-0b15c774b16e" providerId="ADAL" clId="{4B3443E5-0B9F-4EDF-BD98-17956AEB3403}" dt="2022-09-28T04:33:50.259" v="2362" actId="26606"/>
          <ac:spMkLst>
            <pc:docMk/>
            <pc:sldMk cId="2260281189" sldId="378"/>
            <ac:spMk id="36" creationId="{59FA8C2E-A5A7-4490-927A-7CD58343EDBB}"/>
          </ac:spMkLst>
        </pc:spChg>
        <pc:spChg chg="add del">
          <ac:chgData name="Yalakala, Sai Kiran (Cognizant)" userId="2c5191a4-3005-4f8c-82e6-0b15c774b16e" providerId="ADAL" clId="{4B3443E5-0B9F-4EDF-BD98-17956AEB3403}" dt="2022-09-28T04:33:50.259" v="2362" actId="26606"/>
          <ac:spMkLst>
            <pc:docMk/>
            <pc:sldMk cId="2260281189" sldId="378"/>
            <ac:spMk id="37" creationId="{32AEEBC8-9D30-42EF-95F2-386C2653FBF0}"/>
          </ac:spMkLst>
        </pc:spChg>
        <pc:spChg chg="add del">
          <ac:chgData name="Yalakala, Sai Kiran (Cognizant)" userId="2c5191a4-3005-4f8c-82e6-0b15c774b16e" providerId="ADAL" clId="{4B3443E5-0B9F-4EDF-BD98-17956AEB3403}" dt="2022-09-28T04:33:50.259" v="2362" actId="26606"/>
          <ac:spMkLst>
            <pc:docMk/>
            <pc:sldMk cId="2260281189" sldId="378"/>
            <ac:spMk id="38" creationId="{3529E97A-97C3-40EA-8A04-5C02398D568F}"/>
          </ac:spMkLst>
        </pc:spChg>
        <pc:spChg chg="add del">
          <ac:chgData name="Yalakala, Sai Kiran (Cognizant)" userId="2c5191a4-3005-4f8c-82e6-0b15c774b16e" providerId="ADAL" clId="{4B3443E5-0B9F-4EDF-BD98-17956AEB3403}" dt="2022-09-28T04:34:31.526" v="2370" actId="26606"/>
          <ac:spMkLst>
            <pc:docMk/>
            <pc:sldMk cId="2260281189" sldId="378"/>
            <ac:spMk id="40" creationId="{743AA782-23D1-4521-8CAD-47662984AA08}"/>
          </ac:spMkLst>
        </pc:spChg>
        <pc:spChg chg="add del">
          <ac:chgData name="Yalakala, Sai Kiran (Cognizant)" userId="2c5191a4-3005-4f8c-82e6-0b15c774b16e" providerId="ADAL" clId="{4B3443E5-0B9F-4EDF-BD98-17956AEB3403}" dt="2022-09-28T04:34:31.526" v="2370" actId="26606"/>
          <ac:spMkLst>
            <pc:docMk/>
            <pc:sldMk cId="2260281189" sldId="378"/>
            <ac:spMk id="41" creationId="{71877DBC-BB60-40F0-AC93-2ACDBAAE60CE}"/>
          </ac:spMkLst>
        </pc:spChg>
        <pc:spChg chg="add del">
          <ac:chgData name="Yalakala, Sai Kiran (Cognizant)" userId="2c5191a4-3005-4f8c-82e6-0b15c774b16e" providerId="ADAL" clId="{4B3443E5-0B9F-4EDF-BD98-17956AEB3403}" dt="2022-09-28T04:34:31.507" v="2369" actId="26606"/>
          <ac:spMkLst>
            <pc:docMk/>
            <pc:sldMk cId="2260281189" sldId="378"/>
            <ac:spMk id="46" creationId="{73DE2CFE-42F2-48F0-8706-5264E012B10C}"/>
          </ac:spMkLst>
        </pc:spChg>
        <pc:spChg chg="add">
          <ac:chgData name="Yalakala, Sai Kiran (Cognizant)" userId="2c5191a4-3005-4f8c-82e6-0b15c774b16e" providerId="ADAL" clId="{4B3443E5-0B9F-4EDF-BD98-17956AEB3403}" dt="2022-09-28T04:34:31.526" v="2370" actId="26606"/>
          <ac:spMkLst>
            <pc:docMk/>
            <pc:sldMk cId="2260281189" sldId="378"/>
            <ac:spMk id="48" creationId="{2E92FA66-67D7-4CB4-94D3-E643A9AD4757}"/>
          </ac:spMkLst>
        </pc:spChg>
        <pc:spChg chg="add">
          <ac:chgData name="Yalakala, Sai Kiran (Cognizant)" userId="2c5191a4-3005-4f8c-82e6-0b15c774b16e" providerId="ADAL" clId="{4B3443E5-0B9F-4EDF-BD98-17956AEB3403}" dt="2022-09-28T04:34:31.526" v="2370" actId="26606"/>
          <ac:spMkLst>
            <pc:docMk/>
            <pc:sldMk cId="2260281189" sldId="378"/>
            <ac:spMk id="49" creationId="{32AEEBC8-9D30-42EF-95F2-386C2653FBF0}"/>
          </ac:spMkLst>
        </pc:spChg>
        <pc:picChg chg="add del mod ord">
          <ac:chgData name="Yalakala, Sai Kiran (Cognizant)" userId="2c5191a4-3005-4f8c-82e6-0b15c774b16e" providerId="ADAL" clId="{4B3443E5-0B9F-4EDF-BD98-17956AEB3403}" dt="2022-09-28T04:00:41.700" v="1766" actId="22"/>
          <ac:picMkLst>
            <pc:docMk/>
            <pc:sldMk cId="2260281189" sldId="378"/>
            <ac:picMk id="5" creationId="{E792A719-07BF-4C4C-B920-27B9AA4F04C6}"/>
          </ac:picMkLst>
        </pc:picChg>
        <pc:picChg chg="add mod ord">
          <ac:chgData name="Yalakala, Sai Kiran (Cognizant)" userId="2c5191a4-3005-4f8c-82e6-0b15c774b16e" providerId="ADAL" clId="{4B3443E5-0B9F-4EDF-BD98-17956AEB3403}" dt="2022-09-28T04:34:31.526" v="2370" actId="26606"/>
          <ac:picMkLst>
            <pc:docMk/>
            <pc:sldMk cId="2260281189" sldId="378"/>
            <ac:picMk id="7" creationId="{EF28C06E-F067-49D0-B1AA-ABF8DBBC30A5}"/>
          </ac:picMkLst>
        </pc:picChg>
      </pc:sldChg>
      <pc:sldChg chg="addSp delSp modSp new mod setBg">
        <pc:chgData name="Yalakala, Sai Kiran (Cognizant)" userId="2c5191a4-3005-4f8c-82e6-0b15c774b16e" providerId="ADAL" clId="{4B3443E5-0B9F-4EDF-BD98-17956AEB3403}" dt="2022-09-28T04:19:54.665" v="2156" actId="26606"/>
        <pc:sldMkLst>
          <pc:docMk/>
          <pc:sldMk cId="251212649" sldId="379"/>
        </pc:sldMkLst>
        <pc:spChg chg="mod">
          <ac:chgData name="Yalakala, Sai Kiran (Cognizant)" userId="2c5191a4-3005-4f8c-82e6-0b15c774b16e" providerId="ADAL" clId="{4B3443E5-0B9F-4EDF-BD98-17956AEB3403}" dt="2022-09-28T04:19:54.665" v="2156" actId="26606"/>
          <ac:spMkLst>
            <pc:docMk/>
            <pc:sldMk cId="251212649" sldId="379"/>
            <ac:spMk id="2" creationId="{683D1504-02E7-49C6-9D53-5986DB09EB4A}"/>
          </ac:spMkLst>
        </pc:spChg>
        <pc:spChg chg="mod">
          <ac:chgData name="Yalakala, Sai Kiran (Cognizant)" userId="2c5191a4-3005-4f8c-82e6-0b15c774b16e" providerId="ADAL" clId="{4B3443E5-0B9F-4EDF-BD98-17956AEB3403}" dt="2022-09-28T04:19:54.665" v="2156" actId="26606"/>
          <ac:spMkLst>
            <pc:docMk/>
            <pc:sldMk cId="251212649" sldId="379"/>
            <ac:spMk id="3" creationId="{9AF1FA84-D76C-42CF-B1A5-F1E56FEB3EF6}"/>
          </ac:spMkLst>
        </pc:spChg>
        <pc:spChg chg="add del">
          <ac:chgData name="Yalakala, Sai Kiran (Cognizant)" userId="2c5191a4-3005-4f8c-82e6-0b15c774b16e" providerId="ADAL" clId="{4B3443E5-0B9F-4EDF-BD98-17956AEB3403}" dt="2022-09-28T04:19:54.665" v="2156" actId="26606"/>
          <ac:spMkLst>
            <pc:docMk/>
            <pc:sldMk cId="251212649" sldId="379"/>
            <ac:spMk id="12" creationId="{23CBEF12-C9B8-466E-A7FE-B00B9ADF4303}"/>
          </ac:spMkLst>
        </pc:spChg>
        <pc:spChg chg="add">
          <ac:chgData name="Yalakala, Sai Kiran (Cognizant)" userId="2c5191a4-3005-4f8c-82e6-0b15c774b16e" providerId="ADAL" clId="{4B3443E5-0B9F-4EDF-BD98-17956AEB3403}" dt="2022-09-28T04:19:54.665" v="2156" actId="26606"/>
          <ac:spMkLst>
            <pc:docMk/>
            <pc:sldMk cId="251212649" sldId="379"/>
            <ac:spMk id="17" creationId="{5E52985E-2553-471E-82AA-5ED7A329890A}"/>
          </ac:spMkLst>
        </pc:spChg>
        <pc:picChg chg="add mod">
          <ac:chgData name="Yalakala, Sai Kiran (Cognizant)" userId="2c5191a4-3005-4f8c-82e6-0b15c774b16e" providerId="ADAL" clId="{4B3443E5-0B9F-4EDF-BD98-17956AEB3403}" dt="2022-09-28T04:19:54.665" v="2156" actId="26606"/>
          <ac:picMkLst>
            <pc:docMk/>
            <pc:sldMk cId="251212649" sldId="379"/>
            <ac:picMk id="5" creationId="{C0E706FE-BA35-4085-8714-54D5E48F6B22}"/>
          </ac:picMkLst>
        </pc:picChg>
        <pc:picChg chg="add mod">
          <ac:chgData name="Yalakala, Sai Kiran (Cognizant)" userId="2c5191a4-3005-4f8c-82e6-0b15c774b16e" providerId="ADAL" clId="{4B3443E5-0B9F-4EDF-BD98-17956AEB3403}" dt="2022-09-28T04:19:54.665" v="2156" actId="26606"/>
          <ac:picMkLst>
            <pc:docMk/>
            <pc:sldMk cId="251212649" sldId="379"/>
            <ac:picMk id="7" creationId="{D37D39EB-DBD4-4218-A263-8BE1B52F5DD9}"/>
          </ac:picMkLst>
        </pc:picChg>
        <pc:cxnChg chg="add">
          <ac:chgData name="Yalakala, Sai Kiran (Cognizant)" userId="2c5191a4-3005-4f8c-82e6-0b15c774b16e" providerId="ADAL" clId="{4B3443E5-0B9F-4EDF-BD98-17956AEB3403}" dt="2022-09-28T04:19:54.665" v="2156" actId="26606"/>
          <ac:cxnSpMkLst>
            <pc:docMk/>
            <pc:sldMk cId="251212649" sldId="379"/>
            <ac:cxnSpMk id="19" creationId="{DAE3ABC6-4042-4293-A7DF-F01181363B7E}"/>
          </ac:cxnSpMkLst>
        </pc:cxnChg>
      </pc:sldChg>
      <pc:sldChg chg="addSp delSp modSp new mod setBg">
        <pc:chgData name="Yalakala, Sai Kiran (Cognizant)" userId="2c5191a4-3005-4f8c-82e6-0b15c774b16e" providerId="ADAL" clId="{4B3443E5-0B9F-4EDF-BD98-17956AEB3403}" dt="2022-09-28T04:12:05.984" v="2055" actId="26606"/>
        <pc:sldMkLst>
          <pc:docMk/>
          <pc:sldMk cId="2080729843" sldId="380"/>
        </pc:sldMkLst>
        <pc:spChg chg="mod">
          <ac:chgData name="Yalakala, Sai Kiran (Cognizant)" userId="2c5191a4-3005-4f8c-82e6-0b15c774b16e" providerId="ADAL" clId="{4B3443E5-0B9F-4EDF-BD98-17956AEB3403}" dt="2022-09-28T04:12:05.984" v="2055" actId="26606"/>
          <ac:spMkLst>
            <pc:docMk/>
            <pc:sldMk cId="2080729843" sldId="380"/>
            <ac:spMk id="2" creationId="{21C621EF-F6B6-4228-890B-C595E60B77A2}"/>
          </ac:spMkLst>
        </pc:spChg>
        <pc:spChg chg="del">
          <ac:chgData name="Yalakala, Sai Kiran (Cognizant)" userId="2c5191a4-3005-4f8c-82e6-0b15c774b16e" providerId="ADAL" clId="{4B3443E5-0B9F-4EDF-BD98-17956AEB3403}" dt="2022-09-28T04:11:24.545" v="2008" actId="22"/>
          <ac:spMkLst>
            <pc:docMk/>
            <pc:sldMk cId="2080729843" sldId="380"/>
            <ac:spMk id="3" creationId="{161271CD-1860-4609-ABAC-F061752A8711}"/>
          </ac:spMkLst>
        </pc:spChg>
        <pc:spChg chg="add">
          <ac:chgData name="Yalakala, Sai Kiran (Cognizant)" userId="2c5191a4-3005-4f8c-82e6-0b15c774b16e" providerId="ADAL" clId="{4B3443E5-0B9F-4EDF-BD98-17956AEB3403}" dt="2022-09-28T04:12:05.984" v="2055" actId="26606"/>
          <ac:spMkLst>
            <pc:docMk/>
            <pc:sldMk cId="2080729843" sldId="380"/>
            <ac:spMk id="10" creationId="{A4AC5506-6312-4701-8D3C-40187889A947}"/>
          </ac:spMkLst>
        </pc:spChg>
        <pc:picChg chg="add mod ord">
          <ac:chgData name="Yalakala, Sai Kiran (Cognizant)" userId="2c5191a4-3005-4f8c-82e6-0b15c774b16e" providerId="ADAL" clId="{4B3443E5-0B9F-4EDF-BD98-17956AEB3403}" dt="2022-09-28T04:12:05.984" v="2055" actId="26606"/>
          <ac:picMkLst>
            <pc:docMk/>
            <pc:sldMk cId="2080729843" sldId="380"/>
            <ac:picMk id="5" creationId="{5F337F5B-3275-4E9E-ADA9-304F9AD68205}"/>
          </ac:picMkLst>
        </pc:picChg>
      </pc:sldChg>
      <pc:sldChg chg="addSp delSp modSp new mod setBg">
        <pc:chgData name="Yalakala, Sai Kiran (Cognizant)" userId="2c5191a4-3005-4f8c-82e6-0b15c774b16e" providerId="ADAL" clId="{4B3443E5-0B9F-4EDF-BD98-17956AEB3403}" dt="2022-09-28T04:14:12.675" v="2102" actId="26606"/>
        <pc:sldMkLst>
          <pc:docMk/>
          <pc:sldMk cId="2203953351" sldId="381"/>
        </pc:sldMkLst>
        <pc:spChg chg="mod">
          <ac:chgData name="Yalakala, Sai Kiran (Cognizant)" userId="2c5191a4-3005-4f8c-82e6-0b15c774b16e" providerId="ADAL" clId="{4B3443E5-0B9F-4EDF-BD98-17956AEB3403}" dt="2022-09-28T04:14:12.675" v="2102" actId="26606"/>
          <ac:spMkLst>
            <pc:docMk/>
            <pc:sldMk cId="2203953351" sldId="381"/>
            <ac:spMk id="2" creationId="{7BEB2E00-4C76-4A4E-BCF9-38766E1EF8E2}"/>
          </ac:spMkLst>
        </pc:spChg>
        <pc:spChg chg="del">
          <ac:chgData name="Yalakala, Sai Kiran (Cognizant)" userId="2c5191a4-3005-4f8c-82e6-0b15c774b16e" providerId="ADAL" clId="{4B3443E5-0B9F-4EDF-BD98-17956AEB3403}" dt="2022-09-28T04:13:52.741" v="2101" actId="22"/>
          <ac:spMkLst>
            <pc:docMk/>
            <pc:sldMk cId="2203953351" sldId="381"/>
            <ac:spMk id="3" creationId="{11C088EB-1A79-421E-9455-511C086CEA93}"/>
          </ac:spMkLst>
        </pc:spChg>
        <pc:spChg chg="add">
          <ac:chgData name="Yalakala, Sai Kiran (Cognizant)" userId="2c5191a4-3005-4f8c-82e6-0b15c774b16e" providerId="ADAL" clId="{4B3443E5-0B9F-4EDF-BD98-17956AEB3403}" dt="2022-09-28T04:14:12.675" v="2102" actId="26606"/>
          <ac:spMkLst>
            <pc:docMk/>
            <pc:sldMk cId="2203953351" sldId="381"/>
            <ac:spMk id="10" creationId="{A4AC5506-6312-4701-8D3C-40187889A947}"/>
          </ac:spMkLst>
        </pc:spChg>
        <pc:picChg chg="add mod ord">
          <ac:chgData name="Yalakala, Sai Kiran (Cognizant)" userId="2c5191a4-3005-4f8c-82e6-0b15c774b16e" providerId="ADAL" clId="{4B3443E5-0B9F-4EDF-BD98-17956AEB3403}" dt="2022-09-28T04:14:12.675" v="2102" actId="26606"/>
          <ac:picMkLst>
            <pc:docMk/>
            <pc:sldMk cId="2203953351" sldId="381"/>
            <ac:picMk id="5" creationId="{505D0899-5C0E-4132-B1CC-65C018C461F7}"/>
          </ac:picMkLst>
        </pc:picChg>
      </pc:sldChg>
      <pc:sldChg chg="addSp delSp modSp new mod setBg">
        <pc:chgData name="Yalakala, Sai Kiran (Cognizant)" userId="2c5191a4-3005-4f8c-82e6-0b15c774b16e" providerId="ADAL" clId="{4B3443E5-0B9F-4EDF-BD98-17956AEB3403}" dt="2022-09-28T05:43:02.752" v="2446" actId="20577"/>
        <pc:sldMkLst>
          <pc:docMk/>
          <pc:sldMk cId="4253183543" sldId="382"/>
        </pc:sldMkLst>
        <pc:spChg chg="mod ord">
          <ac:chgData name="Yalakala, Sai Kiran (Cognizant)" userId="2c5191a4-3005-4f8c-82e6-0b15c774b16e" providerId="ADAL" clId="{4B3443E5-0B9F-4EDF-BD98-17956AEB3403}" dt="2022-09-28T05:43:02.752" v="2446" actId="20577"/>
          <ac:spMkLst>
            <pc:docMk/>
            <pc:sldMk cId="4253183543" sldId="382"/>
            <ac:spMk id="2" creationId="{85072E59-658B-4A58-BB63-506F2713AC49}"/>
          </ac:spMkLst>
        </pc:spChg>
        <pc:spChg chg="del">
          <ac:chgData name="Yalakala, Sai Kiran (Cognizant)" userId="2c5191a4-3005-4f8c-82e6-0b15c774b16e" providerId="ADAL" clId="{4B3443E5-0B9F-4EDF-BD98-17956AEB3403}" dt="2022-09-28T04:17:59.442" v="2154" actId="22"/>
          <ac:spMkLst>
            <pc:docMk/>
            <pc:sldMk cId="4253183543" sldId="382"/>
            <ac:spMk id="3" creationId="{A2DAFCEF-4CF5-4A39-B337-6B7A4E365AFA}"/>
          </ac:spMkLst>
        </pc:spChg>
        <pc:spChg chg="add">
          <ac:chgData name="Yalakala, Sai Kiran (Cognizant)" userId="2c5191a4-3005-4f8c-82e6-0b15c774b16e" providerId="ADAL" clId="{4B3443E5-0B9F-4EDF-BD98-17956AEB3403}" dt="2022-09-28T05:42:40.373" v="2428" actId="26606"/>
          <ac:spMkLst>
            <pc:docMk/>
            <pc:sldMk cId="4253183543" sldId="382"/>
            <ac:spMk id="12" creationId="{E4505C23-674B-4195-81D6-0C127FEAE3F8}"/>
          </ac:spMkLst>
        </pc:spChg>
        <pc:spChg chg="add">
          <ac:chgData name="Yalakala, Sai Kiran (Cognizant)" userId="2c5191a4-3005-4f8c-82e6-0b15c774b16e" providerId="ADAL" clId="{4B3443E5-0B9F-4EDF-BD98-17956AEB3403}" dt="2022-09-28T05:42:40.373" v="2428" actId="26606"/>
          <ac:spMkLst>
            <pc:docMk/>
            <pc:sldMk cId="4253183543" sldId="382"/>
            <ac:spMk id="14" creationId="{65C9B8F0-FF66-4C15-BD05-E86B87331846}"/>
          </ac:spMkLst>
        </pc:spChg>
        <pc:picChg chg="add mod ord">
          <ac:chgData name="Yalakala, Sai Kiran (Cognizant)" userId="2c5191a4-3005-4f8c-82e6-0b15c774b16e" providerId="ADAL" clId="{4B3443E5-0B9F-4EDF-BD98-17956AEB3403}" dt="2022-09-28T05:42:46.252" v="2430" actId="1076"/>
          <ac:picMkLst>
            <pc:docMk/>
            <pc:sldMk cId="4253183543" sldId="382"/>
            <ac:picMk id="5" creationId="{26E16CB9-3CDF-4247-AD1F-1D9258E27C2F}"/>
          </ac:picMkLst>
        </pc:picChg>
        <pc:picChg chg="add mod">
          <ac:chgData name="Yalakala, Sai Kiran (Cognizant)" userId="2c5191a4-3005-4f8c-82e6-0b15c774b16e" providerId="ADAL" clId="{4B3443E5-0B9F-4EDF-BD98-17956AEB3403}" dt="2022-09-28T05:42:53.537" v="2433" actId="1076"/>
          <ac:picMkLst>
            <pc:docMk/>
            <pc:sldMk cId="4253183543" sldId="382"/>
            <ac:picMk id="7" creationId="{BF1C3983-CE42-410D-A4B4-4618EC31F748}"/>
          </ac:picMkLst>
        </pc:picChg>
      </pc:sldChg>
      <pc:sldChg chg="addSp delSp modSp new mod ord setBg">
        <pc:chgData name="Yalakala, Sai Kiran (Cognizant)" userId="2c5191a4-3005-4f8c-82e6-0b15c774b16e" providerId="ADAL" clId="{4B3443E5-0B9F-4EDF-BD98-17956AEB3403}" dt="2022-09-28T06:56:15.257" v="2502"/>
        <pc:sldMkLst>
          <pc:docMk/>
          <pc:sldMk cId="948483267" sldId="383"/>
        </pc:sldMkLst>
        <pc:spChg chg="mod">
          <ac:chgData name="Yalakala, Sai Kiran (Cognizant)" userId="2c5191a4-3005-4f8c-82e6-0b15c774b16e" providerId="ADAL" clId="{4B3443E5-0B9F-4EDF-BD98-17956AEB3403}" dt="2022-09-28T04:39:04.967" v="2426" actId="26606"/>
          <ac:spMkLst>
            <pc:docMk/>
            <pc:sldMk cId="948483267" sldId="383"/>
            <ac:spMk id="2" creationId="{704E418E-26FF-488B-B211-71C7F4BA4437}"/>
          </ac:spMkLst>
        </pc:spChg>
        <pc:spChg chg="del">
          <ac:chgData name="Yalakala, Sai Kiran (Cognizant)" userId="2c5191a4-3005-4f8c-82e6-0b15c774b16e" providerId="ADAL" clId="{4B3443E5-0B9F-4EDF-BD98-17956AEB3403}" dt="2022-09-28T04:38:58.401" v="2425" actId="22"/>
          <ac:spMkLst>
            <pc:docMk/>
            <pc:sldMk cId="948483267" sldId="383"/>
            <ac:spMk id="3" creationId="{E438A93B-2888-4FD6-9FF3-B69A0540B26A}"/>
          </ac:spMkLst>
        </pc:spChg>
        <pc:picChg chg="add mod ord">
          <ac:chgData name="Yalakala, Sai Kiran (Cognizant)" userId="2c5191a4-3005-4f8c-82e6-0b15c774b16e" providerId="ADAL" clId="{4B3443E5-0B9F-4EDF-BD98-17956AEB3403}" dt="2022-09-28T04:39:04.967" v="2426" actId="26606"/>
          <ac:picMkLst>
            <pc:docMk/>
            <pc:sldMk cId="948483267" sldId="383"/>
            <ac:picMk id="5" creationId="{55227D4B-2368-4FAA-98DD-982D0D773259}"/>
          </ac:picMkLst>
        </pc:picChg>
      </pc:sldChg>
      <pc:sldChg chg="addSp delSp modSp new mod setBg">
        <pc:chgData name="Yalakala, Sai Kiran (Cognizant)" userId="2c5191a4-3005-4f8c-82e6-0b15c774b16e" providerId="ADAL" clId="{4B3443E5-0B9F-4EDF-BD98-17956AEB3403}" dt="2022-09-28T06:06:55.510" v="2500" actId="26606"/>
        <pc:sldMkLst>
          <pc:docMk/>
          <pc:sldMk cId="1925882295" sldId="384"/>
        </pc:sldMkLst>
        <pc:spChg chg="mod">
          <ac:chgData name="Yalakala, Sai Kiran (Cognizant)" userId="2c5191a4-3005-4f8c-82e6-0b15c774b16e" providerId="ADAL" clId="{4B3443E5-0B9F-4EDF-BD98-17956AEB3403}" dt="2022-09-28T06:06:55.510" v="2500" actId="26606"/>
          <ac:spMkLst>
            <pc:docMk/>
            <pc:sldMk cId="1925882295" sldId="384"/>
            <ac:spMk id="2" creationId="{487A91FB-05F0-4A74-8596-7913103C7744}"/>
          </ac:spMkLst>
        </pc:spChg>
        <pc:spChg chg="del">
          <ac:chgData name="Yalakala, Sai Kiran (Cognizant)" userId="2c5191a4-3005-4f8c-82e6-0b15c774b16e" providerId="ADAL" clId="{4B3443E5-0B9F-4EDF-BD98-17956AEB3403}" dt="2022-09-28T06:06:44.590" v="2497" actId="22"/>
          <ac:spMkLst>
            <pc:docMk/>
            <pc:sldMk cId="1925882295" sldId="384"/>
            <ac:spMk id="3" creationId="{05B29475-F3E6-4D08-9A4A-E19F08CD5F7C}"/>
          </ac:spMkLst>
        </pc:spChg>
        <pc:spChg chg="add del">
          <ac:chgData name="Yalakala, Sai Kiran (Cognizant)" userId="2c5191a4-3005-4f8c-82e6-0b15c774b16e" providerId="ADAL" clId="{4B3443E5-0B9F-4EDF-BD98-17956AEB3403}" dt="2022-09-28T06:06:55.506" v="2499" actId="26606"/>
          <ac:spMkLst>
            <pc:docMk/>
            <pc:sldMk cId="1925882295" sldId="384"/>
            <ac:spMk id="9" creationId="{24E871E0-4F57-8476-131A-C0FEAD517D9E}"/>
          </ac:spMkLst>
        </pc:spChg>
        <pc:spChg chg="add">
          <ac:chgData name="Yalakala, Sai Kiran (Cognizant)" userId="2c5191a4-3005-4f8c-82e6-0b15c774b16e" providerId="ADAL" clId="{4B3443E5-0B9F-4EDF-BD98-17956AEB3403}" dt="2022-09-28T06:06:55.510" v="2500" actId="26606"/>
          <ac:spMkLst>
            <pc:docMk/>
            <pc:sldMk cId="1925882295" sldId="384"/>
            <ac:spMk id="10" creationId="{A4AC5506-6312-4701-8D3C-40187889A947}"/>
          </ac:spMkLst>
        </pc:spChg>
        <pc:spChg chg="add del">
          <ac:chgData name="Yalakala, Sai Kiran (Cognizant)" userId="2c5191a4-3005-4f8c-82e6-0b15c774b16e" providerId="ADAL" clId="{4B3443E5-0B9F-4EDF-BD98-17956AEB3403}" dt="2022-09-28T06:06:55.506" v="2499" actId="26606"/>
          <ac:spMkLst>
            <pc:docMk/>
            <pc:sldMk cId="1925882295" sldId="384"/>
            <ac:spMk id="12" creationId="{32AEEBC8-9D30-42EF-95F2-386C2653FBF0}"/>
          </ac:spMkLst>
        </pc:spChg>
        <pc:spChg chg="add del">
          <ac:chgData name="Yalakala, Sai Kiran (Cognizant)" userId="2c5191a4-3005-4f8c-82e6-0b15c774b16e" providerId="ADAL" clId="{4B3443E5-0B9F-4EDF-BD98-17956AEB3403}" dt="2022-09-28T06:06:55.506" v="2499" actId="26606"/>
          <ac:spMkLst>
            <pc:docMk/>
            <pc:sldMk cId="1925882295" sldId="384"/>
            <ac:spMk id="14" creationId="{2E92FA66-67D7-4CB4-94D3-E643A9AD4757}"/>
          </ac:spMkLst>
        </pc:spChg>
        <pc:picChg chg="add mod ord">
          <ac:chgData name="Yalakala, Sai Kiran (Cognizant)" userId="2c5191a4-3005-4f8c-82e6-0b15c774b16e" providerId="ADAL" clId="{4B3443E5-0B9F-4EDF-BD98-17956AEB3403}" dt="2022-09-28T06:06:55.510" v="2500" actId="26606"/>
          <ac:picMkLst>
            <pc:docMk/>
            <pc:sldMk cId="1925882295" sldId="384"/>
            <ac:picMk id="5" creationId="{18C05667-D6A9-48E6-BFF6-CF7A691F3D08}"/>
          </ac:picMkLst>
        </pc:picChg>
      </pc:sldChg>
      <pc:sldChg chg="addSp delSp modSp new mod setBg">
        <pc:chgData name="Yalakala, Sai Kiran (Cognizant)" userId="2c5191a4-3005-4f8c-82e6-0b15c774b16e" providerId="ADAL" clId="{4B3443E5-0B9F-4EDF-BD98-17956AEB3403}" dt="2022-09-28T07:27:18.472" v="2561" actId="26606"/>
        <pc:sldMkLst>
          <pc:docMk/>
          <pc:sldMk cId="1188710673" sldId="385"/>
        </pc:sldMkLst>
        <pc:spChg chg="mod">
          <ac:chgData name="Yalakala, Sai Kiran (Cognizant)" userId="2c5191a4-3005-4f8c-82e6-0b15c774b16e" providerId="ADAL" clId="{4B3443E5-0B9F-4EDF-BD98-17956AEB3403}" dt="2022-09-28T07:26:32.226" v="2558" actId="26606"/>
          <ac:spMkLst>
            <pc:docMk/>
            <pc:sldMk cId="1188710673" sldId="385"/>
            <ac:spMk id="2" creationId="{FB99C1A5-6493-40F6-A791-762ADF6D5E10}"/>
          </ac:spMkLst>
        </pc:spChg>
        <pc:spChg chg="del">
          <ac:chgData name="Yalakala, Sai Kiran (Cognizant)" userId="2c5191a4-3005-4f8c-82e6-0b15c774b16e" providerId="ADAL" clId="{4B3443E5-0B9F-4EDF-BD98-17956AEB3403}" dt="2022-09-28T07:26:24.671" v="2557" actId="22"/>
          <ac:spMkLst>
            <pc:docMk/>
            <pc:sldMk cId="1188710673" sldId="385"/>
            <ac:spMk id="3" creationId="{DBAE8CA5-9A74-477B-BF20-0030A94DA9CF}"/>
          </ac:spMkLst>
        </pc:spChg>
        <pc:spChg chg="add del mod">
          <ac:chgData name="Yalakala, Sai Kiran (Cognizant)" userId="2c5191a4-3005-4f8c-82e6-0b15c774b16e" providerId="ADAL" clId="{4B3443E5-0B9F-4EDF-BD98-17956AEB3403}" dt="2022-09-28T07:27:18.472" v="2561" actId="26606"/>
          <ac:spMkLst>
            <pc:docMk/>
            <pc:sldMk cId="1188710673" sldId="385"/>
            <ac:spMk id="7" creationId="{FC6899A1-46F5-4A6E-958D-C2ACA4DE466F}"/>
          </ac:spMkLst>
        </pc:spChg>
        <pc:spChg chg="add del">
          <ac:chgData name="Yalakala, Sai Kiran (Cognizant)" userId="2c5191a4-3005-4f8c-82e6-0b15c774b16e" providerId="ADAL" clId="{4B3443E5-0B9F-4EDF-BD98-17956AEB3403}" dt="2022-09-28T07:27:18.472" v="2561" actId="26606"/>
          <ac:spMkLst>
            <pc:docMk/>
            <pc:sldMk cId="1188710673" sldId="385"/>
            <ac:spMk id="10" creationId="{A4AC5506-6312-4701-8D3C-40187889A947}"/>
          </ac:spMkLst>
        </pc:spChg>
        <pc:spChg chg="add">
          <ac:chgData name="Yalakala, Sai Kiran (Cognizant)" userId="2c5191a4-3005-4f8c-82e6-0b15c774b16e" providerId="ADAL" clId="{4B3443E5-0B9F-4EDF-BD98-17956AEB3403}" dt="2022-09-28T07:27:18.472" v="2561" actId="26606"/>
          <ac:spMkLst>
            <pc:docMk/>
            <pc:sldMk cId="1188710673" sldId="385"/>
            <ac:spMk id="15" creationId="{A4AC5506-6312-4701-8D3C-40187889A947}"/>
          </ac:spMkLst>
        </pc:spChg>
        <pc:picChg chg="add del mod ord">
          <ac:chgData name="Yalakala, Sai Kiran (Cognizant)" userId="2c5191a4-3005-4f8c-82e6-0b15c774b16e" providerId="ADAL" clId="{4B3443E5-0B9F-4EDF-BD98-17956AEB3403}" dt="2022-09-28T07:27:13.342" v="2559" actId="478"/>
          <ac:picMkLst>
            <pc:docMk/>
            <pc:sldMk cId="1188710673" sldId="385"/>
            <ac:picMk id="5" creationId="{2F726452-DBFB-4430-8A9E-D440F80ED5BF}"/>
          </ac:picMkLst>
        </pc:picChg>
        <pc:picChg chg="add mod">
          <ac:chgData name="Yalakala, Sai Kiran (Cognizant)" userId="2c5191a4-3005-4f8c-82e6-0b15c774b16e" providerId="ADAL" clId="{4B3443E5-0B9F-4EDF-BD98-17956AEB3403}" dt="2022-09-28T07:27:18.472" v="2561" actId="26606"/>
          <ac:picMkLst>
            <pc:docMk/>
            <pc:sldMk cId="1188710673" sldId="385"/>
            <ac:picMk id="9" creationId="{6D279397-2425-4D3A-A7E5-FD8C7AF746D6}"/>
          </ac:picMkLst>
        </pc:picChg>
      </pc:sldChg>
      <pc:sldChg chg="addSp delSp modSp new mod setBg">
        <pc:chgData name="Yalakala, Sai Kiran (Cognizant)" userId="2c5191a4-3005-4f8c-82e6-0b15c774b16e" providerId="ADAL" clId="{4B3443E5-0B9F-4EDF-BD98-17956AEB3403}" dt="2022-09-28T08:05:21.655" v="2974" actId="26606"/>
        <pc:sldMkLst>
          <pc:docMk/>
          <pc:sldMk cId="2840532111" sldId="386"/>
        </pc:sldMkLst>
        <pc:spChg chg="mod">
          <ac:chgData name="Yalakala, Sai Kiran (Cognizant)" userId="2c5191a4-3005-4f8c-82e6-0b15c774b16e" providerId="ADAL" clId="{4B3443E5-0B9F-4EDF-BD98-17956AEB3403}" dt="2022-09-28T08:05:21.645" v="2973" actId="26606"/>
          <ac:spMkLst>
            <pc:docMk/>
            <pc:sldMk cId="2840532111" sldId="386"/>
            <ac:spMk id="2" creationId="{CF38F059-BE04-41D4-8F5B-DCA648B28DBA}"/>
          </ac:spMkLst>
        </pc:spChg>
        <pc:spChg chg="mod">
          <ac:chgData name="Yalakala, Sai Kiran (Cognizant)" userId="2c5191a4-3005-4f8c-82e6-0b15c774b16e" providerId="ADAL" clId="{4B3443E5-0B9F-4EDF-BD98-17956AEB3403}" dt="2022-09-28T08:05:21.645" v="2973" actId="26606"/>
          <ac:spMkLst>
            <pc:docMk/>
            <pc:sldMk cId="2840532111" sldId="386"/>
            <ac:spMk id="3" creationId="{990CD336-148B-456D-994B-E5467561C829}"/>
          </ac:spMkLst>
        </pc:spChg>
        <pc:spChg chg="add del">
          <ac:chgData name="Yalakala, Sai Kiran (Cognizant)" userId="2c5191a4-3005-4f8c-82e6-0b15c774b16e" providerId="ADAL" clId="{4B3443E5-0B9F-4EDF-BD98-17956AEB3403}" dt="2022-09-28T08:05:21.655" v="2974" actId="26606"/>
          <ac:spMkLst>
            <pc:docMk/>
            <pc:sldMk cId="2840532111" sldId="386"/>
            <ac:spMk id="8" creationId="{907EF6B7-1338-4443-8C46-6A318D952DFD}"/>
          </ac:spMkLst>
        </pc:spChg>
        <pc:spChg chg="add del">
          <ac:chgData name="Yalakala, Sai Kiran (Cognizant)" userId="2c5191a4-3005-4f8c-82e6-0b15c774b16e" providerId="ADAL" clId="{4B3443E5-0B9F-4EDF-BD98-17956AEB3403}" dt="2022-09-28T08:05:21.655" v="2974" actId="26606"/>
          <ac:spMkLst>
            <pc:docMk/>
            <pc:sldMk cId="2840532111" sldId="386"/>
            <ac:spMk id="10" creationId="{DAAE4CDD-124C-4DCF-9584-B6033B545DD5}"/>
          </ac:spMkLst>
        </pc:spChg>
        <pc:spChg chg="add del">
          <ac:chgData name="Yalakala, Sai Kiran (Cognizant)" userId="2c5191a4-3005-4f8c-82e6-0b15c774b16e" providerId="ADAL" clId="{4B3443E5-0B9F-4EDF-BD98-17956AEB3403}" dt="2022-09-28T08:05:21.655" v="2974" actId="26606"/>
          <ac:spMkLst>
            <pc:docMk/>
            <pc:sldMk cId="2840532111" sldId="386"/>
            <ac:spMk id="12" creationId="{081E4A58-353D-44AE-B2FC-2A74E2E400F7}"/>
          </ac:spMkLst>
        </pc:spChg>
        <pc:spChg chg="add del">
          <ac:chgData name="Yalakala, Sai Kiran (Cognizant)" userId="2c5191a4-3005-4f8c-82e6-0b15c774b16e" providerId="ADAL" clId="{4B3443E5-0B9F-4EDF-BD98-17956AEB3403}" dt="2022-09-28T08:05:21.645" v="2973" actId="26606"/>
          <ac:spMkLst>
            <pc:docMk/>
            <pc:sldMk cId="2840532111" sldId="386"/>
            <ac:spMk id="17" creationId="{F837543A-6020-4505-A233-C9DB4BF74011}"/>
          </ac:spMkLst>
        </pc:spChg>
        <pc:spChg chg="add del">
          <ac:chgData name="Yalakala, Sai Kiran (Cognizant)" userId="2c5191a4-3005-4f8c-82e6-0b15c774b16e" providerId="ADAL" clId="{4B3443E5-0B9F-4EDF-BD98-17956AEB3403}" dt="2022-09-28T08:05:21.645" v="2973" actId="26606"/>
          <ac:spMkLst>
            <pc:docMk/>
            <pc:sldMk cId="2840532111" sldId="386"/>
            <ac:spMk id="19" creationId="{35B16301-FB18-48BA-A6DD-C37CAF6F9A18}"/>
          </ac:spMkLst>
        </pc:spChg>
        <pc:spChg chg="add del">
          <ac:chgData name="Yalakala, Sai Kiran (Cognizant)" userId="2c5191a4-3005-4f8c-82e6-0b15c774b16e" providerId="ADAL" clId="{4B3443E5-0B9F-4EDF-BD98-17956AEB3403}" dt="2022-09-28T08:05:21.645" v="2973" actId="26606"/>
          <ac:spMkLst>
            <pc:docMk/>
            <pc:sldMk cId="2840532111" sldId="386"/>
            <ac:spMk id="21" creationId="{C3C0D90E-074A-4F52-9B11-B52BEF4BCBE5}"/>
          </ac:spMkLst>
        </pc:spChg>
        <pc:spChg chg="add del">
          <ac:chgData name="Yalakala, Sai Kiran (Cognizant)" userId="2c5191a4-3005-4f8c-82e6-0b15c774b16e" providerId="ADAL" clId="{4B3443E5-0B9F-4EDF-BD98-17956AEB3403}" dt="2022-09-28T08:05:21.645" v="2973" actId="26606"/>
          <ac:spMkLst>
            <pc:docMk/>
            <pc:sldMk cId="2840532111" sldId="386"/>
            <ac:spMk id="23" creationId="{CABBD4C1-E6F8-46F6-8152-A8A97490BF4D}"/>
          </ac:spMkLst>
        </pc:spChg>
        <pc:spChg chg="add del">
          <ac:chgData name="Yalakala, Sai Kiran (Cognizant)" userId="2c5191a4-3005-4f8c-82e6-0b15c774b16e" providerId="ADAL" clId="{4B3443E5-0B9F-4EDF-BD98-17956AEB3403}" dt="2022-09-28T08:05:21.645" v="2973" actId="26606"/>
          <ac:spMkLst>
            <pc:docMk/>
            <pc:sldMk cId="2840532111" sldId="386"/>
            <ac:spMk id="25" creationId="{83BA5EF5-1FE9-4BF9-83BB-269BCDDF6156}"/>
          </ac:spMkLst>
        </pc:spChg>
        <pc:spChg chg="add del">
          <ac:chgData name="Yalakala, Sai Kiran (Cognizant)" userId="2c5191a4-3005-4f8c-82e6-0b15c774b16e" providerId="ADAL" clId="{4B3443E5-0B9F-4EDF-BD98-17956AEB3403}" dt="2022-09-28T08:05:21.645" v="2973" actId="26606"/>
          <ac:spMkLst>
            <pc:docMk/>
            <pc:sldMk cId="2840532111" sldId="386"/>
            <ac:spMk id="29" creationId="{88853921-7BC9-4BDE-ACAB-133C683C82D6}"/>
          </ac:spMkLst>
        </pc:spChg>
        <pc:spChg chg="add del">
          <ac:chgData name="Yalakala, Sai Kiran (Cognizant)" userId="2c5191a4-3005-4f8c-82e6-0b15c774b16e" providerId="ADAL" clId="{4B3443E5-0B9F-4EDF-BD98-17956AEB3403}" dt="2022-09-28T08:05:21.645" v="2973" actId="26606"/>
          <ac:spMkLst>
            <pc:docMk/>
            <pc:sldMk cId="2840532111" sldId="386"/>
            <ac:spMk id="31" creationId="{09192968-3AE7-4470-A61C-97294BB92731}"/>
          </ac:spMkLst>
        </pc:spChg>
        <pc:spChg chg="add del">
          <ac:chgData name="Yalakala, Sai Kiran (Cognizant)" userId="2c5191a4-3005-4f8c-82e6-0b15c774b16e" providerId="ADAL" clId="{4B3443E5-0B9F-4EDF-BD98-17956AEB3403}" dt="2022-09-28T08:05:21.645" v="2973" actId="26606"/>
          <ac:spMkLst>
            <pc:docMk/>
            <pc:sldMk cId="2840532111" sldId="386"/>
            <ac:spMk id="33" creationId="{3AB72E55-43E4-4356-BFE8-E2102CB0B505}"/>
          </ac:spMkLst>
        </pc:spChg>
        <pc:spChg chg="add">
          <ac:chgData name="Yalakala, Sai Kiran (Cognizant)" userId="2c5191a4-3005-4f8c-82e6-0b15c774b16e" providerId="ADAL" clId="{4B3443E5-0B9F-4EDF-BD98-17956AEB3403}" dt="2022-09-28T08:05:21.655" v="2974" actId="26606"/>
          <ac:spMkLst>
            <pc:docMk/>
            <pc:sldMk cId="2840532111" sldId="386"/>
            <ac:spMk id="35" creationId="{907EF6B7-1338-4443-8C46-6A318D952DFD}"/>
          </ac:spMkLst>
        </pc:spChg>
        <pc:spChg chg="add">
          <ac:chgData name="Yalakala, Sai Kiran (Cognizant)" userId="2c5191a4-3005-4f8c-82e6-0b15c774b16e" providerId="ADAL" clId="{4B3443E5-0B9F-4EDF-BD98-17956AEB3403}" dt="2022-09-28T08:05:21.655" v="2974" actId="26606"/>
          <ac:spMkLst>
            <pc:docMk/>
            <pc:sldMk cId="2840532111" sldId="386"/>
            <ac:spMk id="36" creationId="{DAAE4CDD-124C-4DCF-9584-B6033B545DD5}"/>
          </ac:spMkLst>
        </pc:spChg>
        <pc:spChg chg="add">
          <ac:chgData name="Yalakala, Sai Kiran (Cognizant)" userId="2c5191a4-3005-4f8c-82e6-0b15c774b16e" providerId="ADAL" clId="{4B3443E5-0B9F-4EDF-BD98-17956AEB3403}" dt="2022-09-28T08:05:21.655" v="2974" actId="26606"/>
          <ac:spMkLst>
            <pc:docMk/>
            <pc:sldMk cId="2840532111" sldId="386"/>
            <ac:spMk id="37" creationId="{081E4A58-353D-44AE-B2FC-2A74E2E400F7}"/>
          </ac:spMkLst>
        </pc:spChg>
        <pc:cxnChg chg="add del">
          <ac:chgData name="Yalakala, Sai Kiran (Cognizant)" userId="2c5191a4-3005-4f8c-82e6-0b15c774b16e" providerId="ADAL" clId="{4B3443E5-0B9F-4EDF-BD98-17956AEB3403}" dt="2022-09-28T08:05:21.645" v="2973" actId="26606"/>
          <ac:cxnSpMkLst>
            <pc:docMk/>
            <pc:sldMk cId="2840532111" sldId="386"/>
            <ac:cxnSpMk id="27" creationId="{4B3BCACB-5880-460B-9606-8C433A9AF99D}"/>
          </ac:cxnSpMkLst>
        </pc:cxnChg>
      </pc:sldChg>
      <pc:sldChg chg="new del">
        <pc:chgData name="Yalakala, Sai Kiran (Cognizant)" userId="2c5191a4-3005-4f8c-82e6-0b15c774b16e" providerId="ADAL" clId="{4B3443E5-0B9F-4EDF-BD98-17956AEB3403}" dt="2022-09-28T08:12:19.017" v="2976" actId="2696"/>
        <pc:sldMkLst>
          <pc:docMk/>
          <pc:sldMk cId="611312924" sldId="387"/>
        </pc:sldMkLst>
      </pc:sldChg>
      <pc:sldChg chg="addSp delSp modSp new mod setBg">
        <pc:chgData name="Yalakala, Sai Kiran (Cognizant)" userId="2c5191a4-3005-4f8c-82e6-0b15c774b16e" providerId="ADAL" clId="{4B3443E5-0B9F-4EDF-BD98-17956AEB3403}" dt="2022-09-29T06:24:47.251" v="3599" actId="1036"/>
        <pc:sldMkLst>
          <pc:docMk/>
          <pc:sldMk cId="1481926927" sldId="387"/>
        </pc:sldMkLst>
        <pc:spChg chg="mod">
          <ac:chgData name="Yalakala, Sai Kiran (Cognizant)" userId="2c5191a4-3005-4f8c-82e6-0b15c774b16e" providerId="ADAL" clId="{4B3443E5-0B9F-4EDF-BD98-17956AEB3403}" dt="2022-09-29T06:20:31.925" v="3597" actId="20577"/>
          <ac:spMkLst>
            <pc:docMk/>
            <pc:sldMk cId="1481926927" sldId="387"/>
            <ac:spMk id="2" creationId="{13CE8E3A-B83E-4ABF-A3C7-7D53D8830808}"/>
          </ac:spMkLst>
        </pc:spChg>
        <pc:spChg chg="mod">
          <ac:chgData name="Yalakala, Sai Kiran (Cognizant)" userId="2c5191a4-3005-4f8c-82e6-0b15c774b16e" providerId="ADAL" clId="{4B3443E5-0B9F-4EDF-BD98-17956AEB3403}" dt="2022-09-29T04:38:49.070" v="3201" actId="26606"/>
          <ac:spMkLst>
            <pc:docMk/>
            <pc:sldMk cId="1481926927" sldId="387"/>
            <ac:spMk id="3" creationId="{1BF7FAEE-F150-4810-A5F0-71A952191CC2}"/>
          </ac:spMkLst>
        </pc:spChg>
        <pc:spChg chg="add del">
          <ac:chgData name="Yalakala, Sai Kiran (Cognizant)" userId="2c5191a4-3005-4f8c-82e6-0b15c774b16e" providerId="ADAL" clId="{4B3443E5-0B9F-4EDF-BD98-17956AEB3403}" dt="2022-09-29T04:38:45.012" v="3198" actId="26606"/>
          <ac:spMkLst>
            <pc:docMk/>
            <pc:sldMk cId="1481926927" sldId="387"/>
            <ac:spMk id="12" creationId="{C4879EFC-8E62-4E00-973C-C45EE9EC676D}"/>
          </ac:spMkLst>
        </pc:spChg>
        <pc:spChg chg="add del">
          <ac:chgData name="Yalakala, Sai Kiran (Cognizant)" userId="2c5191a4-3005-4f8c-82e6-0b15c774b16e" providerId="ADAL" clId="{4B3443E5-0B9F-4EDF-BD98-17956AEB3403}" dt="2022-09-29T04:38:45.012" v="3198" actId="26606"/>
          <ac:spMkLst>
            <pc:docMk/>
            <pc:sldMk cId="1481926927" sldId="387"/>
            <ac:spMk id="14" creationId="{D6A9C53F-5F90-40A5-8C85-5412D39C8C68}"/>
          </ac:spMkLst>
        </pc:spChg>
        <pc:spChg chg="add del">
          <ac:chgData name="Yalakala, Sai Kiran (Cognizant)" userId="2c5191a4-3005-4f8c-82e6-0b15c774b16e" providerId="ADAL" clId="{4B3443E5-0B9F-4EDF-BD98-17956AEB3403}" dt="2022-09-29T04:38:49.058" v="3200" actId="26606"/>
          <ac:spMkLst>
            <pc:docMk/>
            <pc:sldMk cId="1481926927" sldId="387"/>
            <ac:spMk id="16" creationId="{A87EA4E9-DFD6-45D4-965D-8A79984EF440}"/>
          </ac:spMkLst>
        </pc:spChg>
        <pc:spChg chg="add">
          <ac:chgData name="Yalakala, Sai Kiran (Cognizant)" userId="2c5191a4-3005-4f8c-82e6-0b15c774b16e" providerId="ADAL" clId="{4B3443E5-0B9F-4EDF-BD98-17956AEB3403}" dt="2022-09-29T04:38:49.070" v="3201" actId="26606"/>
          <ac:spMkLst>
            <pc:docMk/>
            <pc:sldMk cId="1481926927" sldId="387"/>
            <ac:spMk id="18" creationId="{C4879EFC-8E62-4E00-973C-C45EE9EC676D}"/>
          </ac:spMkLst>
        </pc:spChg>
        <pc:spChg chg="add">
          <ac:chgData name="Yalakala, Sai Kiran (Cognizant)" userId="2c5191a4-3005-4f8c-82e6-0b15c774b16e" providerId="ADAL" clId="{4B3443E5-0B9F-4EDF-BD98-17956AEB3403}" dt="2022-09-29T04:38:49.070" v="3201" actId="26606"/>
          <ac:spMkLst>
            <pc:docMk/>
            <pc:sldMk cId="1481926927" sldId="387"/>
            <ac:spMk id="19" creationId="{D6A9C53F-5F90-40A5-8C85-5412D39C8C68}"/>
          </ac:spMkLst>
        </pc:spChg>
        <pc:picChg chg="add mod">
          <ac:chgData name="Yalakala, Sai Kiran (Cognizant)" userId="2c5191a4-3005-4f8c-82e6-0b15c774b16e" providerId="ADAL" clId="{4B3443E5-0B9F-4EDF-BD98-17956AEB3403}" dt="2022-09-29T04:38:49.070" v="3201" actId="26606"/>
          <ac:picMkLst>
            <pc:docMk/>
            <pc:sldMk cId="1481926927" sldId="387"/>
            <ac:picMk id="5" creationId="{939370ED-B803-46CC-BDF7-BE702455A563}"/>
          </ac:picMkLst>
        </pc:picChg>
        <pc:picChg chg="add mod">
          <ac:chgData name="Yalakala, Sai Kiran (Cognizant)" userId="2c5191a4-3005-4f8c-82e6-0b15c774b16e" providerId="ADAL" clId="{4B3443E5-0B9F-4EDF-BD98-17956AEB3403}" dt="2022-09-29T06:24:47.251" v="3599" actId="1036"/>
          <ac:picMkLst>
            <pc:docMk/>
            <pc:sldMk cId="1481926927" sldId="387"/>
            <ac:picMk id="7" creationId="{B6296F1B-45E2-43FA-9AA9-57DBCA8C5764}"/>
          </ac:picMkLst>
        </pc:picChg>
      </pc:sldChg>
      <pc:sldChg chg="addSp delSp modSp new mod setBg">
        <pc:chgData name="Yalakala, Sai Kiran (Cognizant)" userId="2c5191a4-3005-4f8c-82e6-0b15c774b16e" providerId="ADAL" clId="{4B3443E5-0B9F-4EDF-BD98-17956AEB3403}" dt="2022-09-29T06:20:23.041" v="3594" actId="20577"/>
        <pc:sldMkLst>
          <pc:docMk/>
          <pc:sldMk cId="290352110" sldId="388"/>
        </pc:sldMkLst>
        <pc:spChg chg="mod">
          <ac:chgData name="Yalakala, Sai Kiran (Cognizant)" userId="2c5191a4-3005-4f8c-82e6-0b15c774b16e" providerId="ADAL" clId="{4B3443E5-0B9F-4EDF-BD98-17956AEB3403}" dt="2022-09-29T06:20:23.041" v="3594" actId="20577"/>
          <ac:spMkLst>
            <pc:docMk/>
            <pc:sldMk cId="290352110" sldId="388"/>
            <ac:spMk id="2" creationId="{BA28052B-1720-4C06-9F0E-1DBBB68B8C18}"/>
          </ac:spMkLst>
        </pc:spChg>
        <pc:spChg chg="mod">
          <ac:chgData name="Yalakala, Sai Kiran (Cognizant)" userId="2c5191a4-3005-4f8c-82e6-0b15c774b16e" providerId="ADAL" clId="{4B3443E5-0B9F-4EDF-BD98-17956AEB3403}" dt="2022-09-29T04:51:00.145" v="3439" actId="26606"/>
          <ac:spMkLst>
            <pc:docMk/>
            <pc:sldMk cId="290352110" sldId="388"/>
            <ac:spMk id="3" creationId="{E6FDC1A0-9AAD-4612-BCC8-4A4C44E08826}"/>
          </ac:spMkLst>
        </pc:spChg>
        <pc:spChg chg="add del">
          <ac:chgData name="Yalakala, Sai Kiran (Cognizant)" userId="2c5191a4-3005-4f8c-82e6-0b15c774b16e" providerId="ADAL" clId="{4B3443E5-0B9F-4EDF-BD98-17956AEB3403}" dt="2022-09-29T04:39:38.204" v="3235"/>
          <ac:spMkLst>
            <pc:docMk/>
            <pc:sldMk cId="290352110" sldId="388"/>
            <ac:spMk id="4" creationId="{9673B20E-D38B-400F-A725-BE9B780DC06A}"/>
          </ac:spMkLst>
        </pc:spChg>
        <pc:spChg chg="add del">
          <ac:chgData name="Yalakala, Sai Kiran (Cognizant)" userId="2c5191a4-3005-4f8c-82e6-0b15c774b16e" providerId="ADAL" clId="{4B3443E5-0B9F-4EDF-BD98-17956AEB3403}" dt="2022-09-29T04:39:41.828" v="3237"/>
          <ac:spMkLst>
            <pc:docMk/>
            <pc:sldMk cId="290352110" sldId="388"/>
            <ac:spMk id="5" creationId="{56AC4CCE-CF11-4733-ADCE-6A7F01404985}"/>
          </ac:spMkLst>
        </pc:spChg>
        <pc:spChg chg="add del">
          <ac:chgData name="Yalakala, Sai Kiran (Cognizant)" userId="2c5191a4-3005-4f8c-82e6-0b15c774b16e" providerId="ADAL" clId="{4B3443E5-0B9F-4EDF-BD98-17956AEB3403}" dt="2022-09-29T04:39:44.364" v="3239"/>
          <ac:spMkLst>
            <pc:docMk/>
            <pc:sldMk cId="290352110" sldId="388"/>
            <ac:spMk id="6" creationId="{08D238D2-52B7-4854-B8DD-EF5A470377E3}"/>
          </ac:spMkLst>
        </pc:spChg>
        <pc:spChg chg="add">
          <ac:chgData name="Yalakala, Sai Kiran (Cognizant)" userId="2c5191a4-3005-4f8c-82e6-0b15c774b16e" providerId="ADAL" clId="{4B3443E5-0B9F-4EDF-BD98-17956AEB3403}" dt="2022-09-29T04:51:00.145" v="3439" actId="26606"/>
          <ac:spMkLst>
            <pc:docMk/>
            <pc:sldMk cId="290352110" sldId="388"/>
            <ac:spMk id="13" creationId="{743AA782-23D1-4521-8CAD-47662984AA08}"/>
          </ac:spMkLst>
        </pc:spChg>
        <pc:spChg chg="add">
          <ac:chgData name="Yalakala, Sai Kiran (Cognizant)" userId="2c5191a4-3005-4f8c-82e6-0b15c774b16e" providerId="ADAL" clId="{4B3443E5-0B9F-4EDF-BD98-17956AEB3403}" dt="2022-09-29T04:51:00.145" v="3439" actId="26606"/>
          <ac:spMkLst>
            <pc:docMk/>
            <pc:sldMk cId="290352110" sldId="388"/>
            <ac:spMk id="15" creationId="{71877DBC-BB60-40F0-AC93-2ACDBAAE60CE}"/>
          </ac:spMkLst>
        </pc:spChg>
        <pc:picChg chg="add mod">
          <ac:chgData name="Yalakala, Sai Kiran (Cognizant)" userId="2c5191a4-3005-4f8c-82e6-0b15c774b16e" providerId="ADAL" clId="{4B3443E5-0B9F-4EDF-BD98-17956AEB3403}" dt="2022-09-29T04:51:00.145" v="3439" actId="26606"/>
          <ac:picMkLst>
            <pc:docMk/>
            <pc:sldMk cId="290352110" sldId="388"/>
            <ac:picMk id="8" creationId="{0044C11C-2D44-4DFA-A091-D8747E0C27FE}"/>
          </ac:picMkLst>
        </pc:picChg>
      </pc:sldChg>
      <pc:sldChg chg="addSp delSp modSp new mod setBg setClrOvrMap">
        <pc:chgData name="Yalakala, Sai Kiran (Cognizant)" userId="2c5191a4-3005-4f8c-82e6-0b15c774b16e" providerId="ADAL" clId="{4B3443E5-0B9F-4EDF-BD98-17956AEB3403}" dt="2022-09-29T05:08:27.336" v="3517" actId="113"/>
        <pc:sldMkLst>
          <pc:docMk/>
          <pc:sldMk cId="28009723" sldId="389"/>
        </pc:sldMkLst>
        <pc:spChg chg="mod ord">
          <ac:chgData name="Yalakala, Sai Kiran (Cognizant)" userId="2c5191a4-3005-4f8c-82e6-0b15c774b16e" providerId="ADAL" clId="{4B3443E5-0B9F-4EDF-BD98-17956AEB3403}" dt="2022-09-29T05:08:27.336" v="3517" actId="113"/>
          <ac:spMkLst>
            <pc:docMk/>
            <pc:sldMk cId="28009723" sldId="389"/>
            <ac:spMk id="2" creationId="{90D0D504-2F83-40C5-B382-CD43E67FE89A}"/>
          </ac:spMkLst>
        </pc:spChg>
        <pc:spChg chg="del">
          <ac:chgData name="Yalakala, Sai Kiran (Cognizant)" userId="2c5191a4-3005-4f8c-82e6-0b15c774b16e" providerId="ADAL" clId="{4B3443E5-0B9F-4EDF-BD98-17956AEB3403}" dt="2022-09-29T04:51:44.592" v="3461" actId="22"/>
          <ac:spMkLst>
            <pc:docMk/>
            <pc:sldMk cId="28009723" sldId="389"/>
            <ac:spMk id="3" creationId="{7C8A3B73-CBF3-4C20-8B7C-F7DA80A425D6}"/>
          </ac:spMkLst>
        </pc:spChg>
        <pc:spChg chg="add del mod">
          <ac:chgData name="Yalakala, Sai Kiran (Cognizant)" userId="2c5191a4-3005-4f8c-82e6-0b15c774b16e" providerId="ADAL" clId="{4B3443E5-0B9F-4EDF-BD98-17956AEB3403}" dt="2022-09-29T04:58:19.138" v="3463" actId="22"/>
          <ac:spMkLst>
            <pc:docMk/>
            <pc:sldMk cId="28009723" sldId="389"/>
            <ac:spMk id="7" creationId="{A00CED72-0A01-4F06-8F76-D9E310B0A630}"/>
          </ac:spMkLst>
        </pc:spChg>
        <pc:spChg chg="add del">
          <ac:chgData name="Yalakala, Sai Kiran (Cognizant)" userId="2c5191a4-3005-4f8c-82e6-0b15c774b16e" providerId="ADAL" clId="{4B3443E5-0B9F-4EDF-BD98-17956AEB3403}" dt="2022-09-29T05:03:19.942" v="3466" actId="26606"/>
          <ac:spMkLst>
            <pc:docMk/>
            <pc:sldMk cId="28009723" sldId="389"/>
            <ac:spMk id="16" creationId="{73DE2CFE-42F2-48F0-8706-5264E012B10C}"/>
          </ac:spMkLst>
        </pc:spChg>
        <pc:spChg chg="add del">
          <ac:chgData name="Yalakala, Sai Kiran (Cognizant)" userId="2c5191a4-3005-4f8c-82e6-0b15c774b16e" providerId="ADAL" clId="{4B3443E5-0B9F-4EDF-BD98-17956AEB3403}" dt="2022-09-29T05:03:43.890" v="3469" actId="26606"/>
          <ac:spMkLst>
            <pc:docMk/>
            <pc:sldMk cId="28009723" sldId="389"/>
            <ac:spMk id="18" creationId="{EE9899FA-8881-472C-AA59-D08A89CA8AEF}"/>
          </ac:spMkLst>
        </pc:spChg>
        <pc:spChg chg="add del">
          <ac:chgData name="Yalakala, Sai Kiran (Cognizant)" userId="2c5191a4-3005-4f8c-82e6-0b15c774b16e" providerId="ADAL" clId="{4B3443E5-0B9F-4EDF-BD98-17956AEB3403}" dt="2022-09-29T05:03:43.890" v="3469" actId="26606"/>
          <ac:spMkLst>
            <pc:docMk/>
            <pc:sldMk cId="28009723" sldId="389"/>
            <ac:spMk id="19" creationId="{70BDD0CE-06A4-404B-8A13-580229C1C923}"/>
          </ac:spMkLst>
        </pc:spChg>
        <pc:spChg chg="add del">
          <ac:chgData name="Yalakala, Sai Kiran (Cognizant)" userId="2c5191a4-3005-4f8c-82e6-0b15c774b16e" providerId="ADAL" clId="{4B3443E5-0B9F-4EDF-BD98-17956AEB3403}" dt="2022-09-29T05:03:43.890" v="3469" actId="26606"/>
          <ac:spMkLst>
            <pc:docMk/>
            <pc:sldMk cId="28009723" sldId="389"/>
            <ac:spMk id="20" creationId="{080B7D90-3DF1-4514-B26D-616BE35553C9}"/>
          </ac:spMkLst>
        </pc:spChg>
        <pc:spChg chg="add del">
          <ac:chgData name="Yalakala, Sai Kiran (Cognizant)" userId="2c5191a4-3005-4f8c-82e6-0b15c774b16e" providerId="ADAL" clId="{4B3443E5-0B9F-4EDF-BD98-17956AEB3403}" dt="2022-09-29T05:06:25.206" v="3473" actId="26606"/>
          <ac:spMkLst>
            <pc:docMk/>
            <pc:sldMk cId="28009723" sldId="389"/>
            <ac:spMk id="25" creationId="{823AC064-BC96-4F32-8AE1-B2FD38754823}"/>
          </ac:spMkLst>
        </pc:spChg>
        <pc:spChg chg="add del">
          <ac:chgData name="Yalakala, Sai Kiran (Cognizant)" userId="2c5191a4-3005-4f8c-82e6-0b15c774b16e" providerId="ADAL" clId="{4B3443E5-0B9F-4EDF-BD98-17956AEB3403}" dt="2022-09-29T05:06:25.198" v="3472" actId="26606"/>
          <ac:spMkLst>
            <pc:docMk/>
            <pc:sldMk cId="28009723" sldId="389"/>
            <ac:spMk id="34" creationId="{53F29798-D584-4792-9B62-3F5F5C36D619}"/>
          </ac:spMkLst>
        </pc:spChg>
        <pc:picChg chg="add del mod ord">
          <ac:chgData name="Yalakala, Sai Kiran (Cognizant)" userId="2c5191a4-3005-4f8c-82e6-0b15c774b16e" providerId="ADAL" clId="{4B3443E5-0B9F-4EDF-BD98-17956AEB3403}" dt="2022-09-29T04:51:53.088" v="3462" actId="478"/>
          <ac:picMkLst>
            <pc:docMk/>
            <pc:sldMk cId="28009723" sldId="389"/>
            <ac:picMk id="5" creationId="{17B36C7A-C567-4AC9-82D2-604F338F68C6}"/>
          </ac:picMkLst>
        </pc:picChg>
        <pc:picChg chg="add mod ord">
          <ac:chgData name="Yalakala, Sai Kiran (Cognizant)" userId="2c5191a4-3005-4f8c-82e6-0b15c774b16e" providerId="ADAL" clId="{4B3443E5-0B9F-4EDF-BD98-17956AEB3403}" dt="2022-09-29T05:06:35.833" v="3477" actId="1076"/>
          <ac:picMkLst>
            <pc:docMk/>
            <pc:sldMk cId="28009723" sldId="389"/>
            <ac:picMk id="9" creationId="{1449EB74-5236-4A72-A073-E7CCEF201EE8}"/>
          </ac:picMkLst>
        </pc:picChg>
        <pc:picChg chg="add mod ord modCrop">
          <ac:chgData name="Yalakala, Sai Kiran (Cognizant)" userId="2c5191a4-3005-4f8c-82e6-0b15c774b16e" providerId="ADAL" clId="{4B3443E5-0B9F-4EDF-BD98-17956AEB3403}" dt="2022-09-29T05:07:11.334" v="3485" actId="1076"/>
          <ac:picMkLst>
            <pc:docMk/>
            <pc:sldMk cId="28009723" sldId="389"/>
            <ac:picMk id="11" creationId="{4E00AB84-689A-45AD-9185-D4CB9BBD2714}"/>
          </ac:picMkLst>
        </pc:picChg>
        <pc:picChg chg="add mod">
          <ac:chgData name="Yalakala, Sai Kiran (Cognizant)" userId="2c5191a4-3005-4f8c-82e6-0b15c774b16e" providerId="ADAL" clId="{4B3443E5-0B9F-4EDF-BD98-17956AEB3403}" dt="2022-09-29T05:07:08.157" v="3484" actId="1076"/>
          <ac:picMkLst>
            <pc:docMk/>
            <pc:sldMk cId="28009723" sldId="389"/>
            <ac:picMk id="13" creationId="{DDEEBD54-CD6C-4B44-AE67-3552DECCB057}"/>
          </ac:picMkLst>
        </pc:picChg>
        <pc:cxnChg chg="add del">
          <ac:chgData name="Yalakala, Sai Kiran (Cognizant)" userId="2c5191a4-3005-4f8c-82e6-0b15c774b16e" providerId="ADAL" clId="{4B3443E5-0B9F-4EDF-BD98-17956AEB3403}" dt="2022-09-29T05:06:25.206" v="3473" actId="26606"/>
          <ac:cxnSpMkLst>
            <pc:docMk/>
            <pc:sldMk cId="28009723" sldId="389"/>
            <ac:cxnSpMk id="27" creationId="{7E7C77BC-7138-40B1-A15B-20F57A494629}"/>
          </ac:cxnSpMkLst>
        </pc:cxnChg>
        <pc:cxnChg chg="add del">
          <ac:chgData name="Yalakala, Sai Kiran (Cognizant)" userId="2c5191a4-3005-4f8c-82e6-0b15c774b16e" providerId="ADAL" clId="{4B3443E5-0B9F-4EDF-BD98-17956AEB3403}" dt="2022-09-29T05:06:25.206" v="3473" actId="26606"/>
          <ac:cxnSpMkLst>
            <pc:docMk/>
            <pc:sldMk cId="28009723" sldId="389"/>
            <ac:cxnSpMk id="29" creationId="{DB146403-F3D6-484B-B2ED-97F9565D0370}"/>
          </ac:cxnSpMkLst>
        </pc:cxnChg>
      </pc:sldChg>
      <pc:sldChg chg="addSp delSp modSp new add del mod setBg">
        <pc:chgData name="Yalakala, Sai Kiran (Cognizant)" userId="2c5191a4-3005-4f8c-82e6-0b15c774b16e" providerId="ADAL" clId="{4B3443E5-0B9F-4EDF-BD98-17956AEB3403}" dt="2022-09-29T06:38:11.735" v="3673" actId="47"/>
        <pc:sldMkLst>
          <pc:docMk/>
          <pc:sldMk cId="3082972092" sldId="390"/>
        </pc:sldMkLst>
        <pc:spChg chg="mod ord">
          <ac:chgData name="Yalakala, Sai Kiran (Cognizant)" userId="2c5191a4-3005-4f8c-82e6-0b15c774b16e" providerId="ADAL" clId="{4B3443E5-0B9F-4EDF-BD98-17956AEB3403}" dt="2022-09-29T06:19:31.962" v="3588" actId="26606"/>
          <ac:spMkLst>
            <pc:docMk/>
            <pc:sldMk cId="3082972092" sldId="390"/>
            <ac:spMk id="2" creationId="{ED499B34-A8F5-441E-9CCF-25BAD00F82E9}"/>
          </ac:spMkLst>
        </pc:spChg>
        <pc:spChg chg="del">
          <ac:chgData name="Yalakala, Sai Kiran (Cognizant)" userId="2c5191a4-3005-4f8c-82e6-0b15c774b16e" providerId="ADAL" clId="{4B3443E5-0B9F-4EDF-BD98-17956AEB3403}" dt="2022-09-29T06:14:23.088" v="3559" actId="22"/>
          <ac:spMkLst>
            <pc:docMk/>
            <pc:sldMk cId="3082972092" sldId="390"/>
            <ac:spMk id="3" creationId="{B7CED0F3-C61E-4258-B553-58FDEEFE6C77}"/>
          </ac:spMkLst>
        </pc:spChg>
        <pc:spChg chg="add del">
          <ac:chgData name="Yalakala, Sai Kiran (Cognizant)" userId="2c5191a4-3005-4f8c-82e6-0b15c774b16e" providerId="ADAL" clId="{4B3443E5-0B9F-4EDF-BD98-17956AEB3403}" dt="2022-09-29T06:19:31.962" v="3589" actId="26606"/>
          <ac:spMkLst>
            <pc:docMk/>
            <pc:sldMk cId="3082972092" sldId="390"/>
            <ac:spMk id="12" creationId="{E4505C23-674B-4195-81D6-0C127FEAE3F8}"/>
          </ac:spMkLst>
        </pc:spChg>
        <pc:spChg chg="add del">
          <ac:chgData name="Yalakala, Sai Kiran (Cognizant)" userId="2c5191a4-3005-4f8c-82e6-0b15c774b16e" providerId="ADAL" clId="{4B3443E5-0B9F-4EDF-BD98-17956AEB3403}" dt="2022-09-29T06:19:31.962" v="3589" actId="26606"/>
          <ac:spMkLst>
            <pc:docMk/>
            <pc:sldMk cId="3082972092" sldId="390"/>
            <ac:spMk id="14" creationId="{65C9B8F0-FF66-4C15-BD05-E86B87331846}"/>
          </ac:spMkLst>
        </pc:spChg>
        <pc:spChg chg="add del">
          <ac:chgData name="Yalakala, Sai Kiran (Cognizant)" userId="2c5191a4-3005-4f8c-82e6-0b15c774b16e" providerId="ADAL" clId="{4B3443E5-0B9F-4EDF-BD98-17956AEB3403}" dt="2022-09-29T06:19:31.962" v="3588" actId="26606"/>
          <ac:spMkLst>
            <pc:docMk/>
            <pc:sldMk cId="3082972092" sldId="390"/>
            <ac:spMk id="19" creationId="{823AC064-BC96-4F32-8AE1-B2FD38754823}"/>
          </ac:spMkLst>
        </pc:spChg>
        <pc:spChg chg="add">
          <ac:chgData name="Yalakala, Sai Kiran (Cognizant)" userId="2c5191a4-3005-4f8c-82e6-0b15c774b16e" providerId="ADAL" clId="{4B3443E5-0B9F-4EDF-BD98-17956AEB3403}" dt="2022-09-29T06:19:31.962" v="3589" actId="26606"/>
          <ac:spMkLst>
            <pc:docMk/>
            <pc:sldMk cId="3082972092" sldId="390"/>
            <ac:spMk id="25" creationId="{E4505C23-674B-4195-81D6-0C127FEAE3F8}"/>
          </ac:spMkLst>
        </pc:spChg>
        <pc:spChg chg="add">
          <ac:chgData name="Yalakala, Sai Kiran (Cognizant)" userId="2c5191a4-3005-4f8c-82e6-0b15c774b16e" providerId="ADAL" clId="{4B3443E5-0B9F-4EDF-BD98-17956AEB3403}" dt="2022-09-29T06:19:31.962" v="3589" actId="26606"/>
          <ac:spMkLst>
            <pc:docMk/>
            <pc:sldMk cId="3082972092" sldId="390"/>
            <ac:spMk id="26" creationId="{65C9B8F0-FF66-4C15-BD05-E86B87331846}"/>
          </ac:spMkLst>
        </pc:spChg>
        <pc:picChg chg="add mod ord">
          <ac:chgData name="Yalakala, Sai Kiran (Cognizant)" userId="2c5191a4-3005-4f8c-82e6-0b15c774b16e" providerId="ADAL" clId="{4B3443E5-0B9F-4EDF-BD98-17956AEB3403}" dt="2022-09-29T06:19:31.962" v="3589" actId="26606"/>
          <ac:picMkLst>
            <pc:docMk/>
            <pc:sldMk cId="3082972092" sldId="390"/>
            <ac:picMk id="5" creationId="{C41C511B-645A-4AE2-B1E1-794B45F0C558}"/>
          </ac:picMkLst>
        </pc:picChg>
        <pc:picChg chg="add mod ord">
          <ac:chgData name="Yalakala, Sai Kiran (Cognizant)" userId="2c5191a4-3005-4f8c-82e6-0b15c774b16e" providerId="ADAL" clId="{4B3443E5-0B9F-4EDF-BD98-17956AEB3403}" dt="2022-09-29T06:19:31.962" v="3589" actId="26606"/>
          <ac:picMkLst>
            <pc:docMk/>
            <pc:sldMk cId="3082972092" sldId="390"/>
            <ac:picMk id="7" creationId="{5B040B71-3245-46C7-B2B7-34441FAFF8D0}"/>
          </ac:picMkLst>
        </pc:picChg>
        <pc:cxnChg chg="add del">
          <ac:chgData name="Yalakala, Sai Kiran (Cognizant)" userId="2c5191a4-3005-4f8c-82e6-0b15c774b16e" providerId="ADAL" clId="{4B3443E5-0B9F-4EDF-BD98-17956AEB3403}" dt="2022-09-29T06:19:31.962" v="3588" actId="26606"/>
          <ac:cxnSpMkLst>
            <pc:docMk/>
            <pc:sldMk cId="3082972092" sldId="390"/>
            <ac:cxnSpMk id="21" creationId="{7E7C77BC-7138-40B1-A15B-20F57A494629}"/>
          </ac:cxnSpMkLst>
        </pc:cxnChg>
        <pc:cxnChg chg="add del">
          <ac:chgData name="Yalakala, Sai Kiran (Cognizant)" userId="2c5191a4-3005-4f8c-82e6-0b15c774b16e" providerId="ADAL" clId="{4B3443E5-0B9F-4EDF-BD98-17956AEB3403}" dt="2022-09-29T06:19:31.962" v="3588" actId="26606"/>
          <ac:cxnSpMkLst>
            <pc:docMk/>
            <pc:sldMk cId="3082972092" sldId="390"/>
            <ac:cxnSpMk id="23" creationId="{DB146403-F3D6-484B-B2ED-97F9565D0370}"/>
          </ac:cxnSpMkLst>
        </pc:cxnChg>
      </pc:sldChg>
      <pc:sldChg chg="addSp delSp modSp new mod ord setBg">
        <pc:chgData name="Yalakala, Sai Kiran (Cognizant)" userId="2c5191a4-3005-4f8c-82e6-0b15c774b16e" providerId="ADAL" clId="{4B3443E5-0B9F-4EDF-BD98-17956AEB3403}" dt="2022-09-29T06:37:12.270" v="3671"/>
        <pc:sldMkLst>
          <pc:docMk/>
          <pc:sldMk cId="353367783" sldId="391"/>
        </pc:sldMkLst>
        <pc:spChg chg="mod ord">
          <ac:chgData name="Yalakala, Sai Kiran (Cognizant)" userId="2c5191a4-3005-4f8c-82e6-0b15c774b16e" providerId="ADAL" clId="{4B3443E5-0B9F-4EDF-BD98-17956AEB3403}" dt="2022-09-29T06:36:02.880" v="3660" actId="26606"/>
          <ac:spMkLst>
            <pc:docMk/>
            <pc:sldMk cId="353367783" sldId="391"/>
            <ac:spMk id="2" creationId="{7BE3920A-ABEE-47EB-887A-AD960B93AF6B}"/>
          </ac:spMkLst>
        </pc:spChg>
        <pc:spChg chg="del">
          <ac:chgData name="Yalakala, Sai Kiran (Cognizant)" userId="2c5191a4-3005-4f8c-82e6-0b15c774b16e" providerId="ADAL" clId="{4B3443E5-0B9F-4EDF-BD98-17956AEB3403}" dt="2022-09-29T06:28:57.956" v="3636" actId="22"/>
          <ac:spMkLst>
            <pc:docMk/>
            <pc:sldMk cId="353367783" sldId="391"/>
            <ac:spMk id="3" creationId="{33AA275C-559E-4E0B-B30E-BFFD1E2B1B48}"/>
          </ac:spMkLst>
        </pc:spChg>
        <pc:spChg chg="add del">
          <ac:chgData name="Yalakala, Sai Kiran (Cognizant)" userId="2c5191a4-3005-4f8c-82e6-0b15c774b16e" providerId="ADAL" clId="{4B3443E5-0B9F-4EDF-BD98-17956AEB3403}" dt="2022-09-29T06:36:02.880" v="3660" actId="26606"/>
          <ac:spMkLst>
            <pc:docMk/>
            <pc:sldMk cId="353367783" sldId="391"/>
            <ac:spMk id="13" creationId="{A4AC5506-6312-4701-8D3C-40187889A947}"/>
          </ac:spMkLst>
        </pc:spChg>
        <pc:spChg chg="add del">
          <ac:chgData name="Yalakala, Sai Kiran (Cognizant)" userId="2c5191a4-3005-4f8c-82e6-0b15c774b16e" providerId="ADAL" clId="{4B3443E5-0B9F-4EDF-BD98-17956AEB3403}" dt="2022-09-29T06:36:43.773" v="3669" actId="26606"/>
          <ac:spMkLst>
            <pc:docMk/>
            <pc:sldMk cId="353367783" sldId="391"/>
            <ac:spMk id="18" creationId="{E8D41CF8-5232-42BC-8D05-AFEDE215398E}"/>
          </ac:spMkLst>
        </pc:spChg>
        <pc:spChg chg="add del">
          <ac:chgData name="Yalakala, Sai Kiran (Cognizant)" userId="2c5191a4-3005-4f8c-82e6-0b15c774b16e" providerId="ADAL" clId="{4B3443E5-0B9F-4EDF-BD98-17956AEB3403}" dt="2022-09-29T06:36:43.773" v="3669" actId="26606"/>
          <ac:spMkLst>
            <pc:docMk/>
            <pc:sldMk cId="353367783" sldId="391"/>
            <ac:spMk id="20" creationId="{49237091-E62C-4878-AA4C-0B9995ADB28F}"/>
          </ac:spMkLst>
        </pc:spChg>
        <pc:spChg chg="add">
          <ac:chgData name="Yalakala, Sai Kiran (Cognizant)" userId="2c5191a4-3005-4f8c-82e6-0b15c774b16e" providerId="ADAL" clId="{4B3443E5-0B9F-4EDF-BD98-17956AEB3403}" dt="2022-09-29T06:36:43.773" v="3669" actId="26606"/>
          <ac:spMkLst>
            <pc:docMk/>
            <pc:sldMk cId="353367783" sldId="391"/>
            <ac:spMk id="25" creationId="{E8D41CF8-5232-42BC-8D05-AFEDE215398E}"/>
          </ac:spMkLst>
        </pc:spChg>
        <pc:spChg chg="add">
          <ac:chgData name="Yalakala, Sai Kiran (Cognizant)" userId="2c5191a4-3005-4f8c-82e6-0b15c774b16e" providerId="ADAL" clId="{4B3443E5-0B9F-4EDF-BD98-17956AEB3403}" dt="2022-09-29T06:36:43.773" v="3669" actId="26606"/>
          <ac:spMkLst>
            <pc:docMk/>
            <pc:sldMk cId="353367783" sldId="391"/>
            <ac:spMk id="27" creationId="{49237091-E62C-4878-AA4C-0B9995ADB28F}"/>
          </ac:spMkLst>
        </pc:spChg>
        <pc:picChg chg="add mod ord">
          <ac:chgData name="Yalakala, Sai Kiran (Cognizant)" userId="2c5191a4-3005-4f8c-82e6-0b15c774b16e" providerId="ADAL" clId="{4B3443E5-0B9F-4EDF-BD98-17956AEB3403}" dt="2022-09-29T06:36:43.773" v="3669" actId="26606"/>
          <ac:picMkLst>
            <pc:docMk/>
            <pc:sldMk cId="353367783" sldId="391"/>
            <ac:picMk id="5" creationId="{9447274A-9161-4231-A9A6-F7197DF1D992}"/>
          </ac:picMkLst>
        </pc:picChg>
        <pc:picChg chg="add del mod">
          <ac:chgData name="Yalakala, Sai Kiran (Cognizant)" userId="2c5191a4-3005-4f8c-82e6-0b15c774b16e" providerId="ADAL" clId="{4B3443E5-0B9F-4EDF-BD98-17956AEB3403}" dt="2022-09-29T06:33:44.686" v="3638"/>
          <ac:picMkLst>
            <pc:docMk/>
            <pc:sldMk cId="353367783" sldId="391"/>
            <ac:picMk id="6" creationId="{E9DA93C4-E132-4C5C-A61F-46CF9069D8FF}"/>
          </ac:picMkLst>
        </pc:picChg>
        <pc:picChg chg="add mod">
          <ac:chgData name="Yalakala, Sai Kiran (Cognizant)" userId="2c5191a4-3005-4f8c-82e6-0b15c774b16e" providerId="ADAL" clId="{4B3443E5-0B9F-4EDF-BD98-17956AEB3403}" dt="2022-09-29T06:36:43.773" v="3669" actId="26606"/>
          <ac:picMkLst>
            <pc:docMk/>
            <pc:sldMk cId="353367783" sldId="391"/>
            <ac:picMk id="8" creationId="{36FC7D54-4EC3-4F86-A735-677CE48C257D}"/>
          </ac:picMkLst>
        </pc:picChg>
        <pc:picChg chg="add mod">
          <ac:chgData name="Yalakala, Sai Kiran (Cognizant)" userId="2c5191a4-3005-4f8c-82e6-0b15c774b16e" providerId="ADAL" clId="{4B3443E5-0B9F-4EDF-BD98-17956AEB3403}" dt="2022-09-29T06:36:43.773" v="3669" actId="26606"/>
          <ac:picMkLst>
            <pc:docMk/>
            <pc:sldMk cId="353367783" sldId="391"/>
            <ac:picMk id="10" creationId="{1A5D4797-3F6B-4F67-A3EB-E0F078DB56FF}"/>
          </ac:picMkLst>
        </pc:picChg>
      </pc:sldChg>
      <pc:sldChg chg="addSp delSp modSp new mod setBg">
        <pc:chgData name="Yalakala, Sai Kiran (Cognizant)" userId="2c5191a4-3005-4f8c-82e6-0b15c774b16e" providerId="ADAL" clId="{4B3443E5-0B9F-4EDF-BD98-17956AEB3403}" dt="2022-09-29T08:59:30.567" v="5015" actId="20577"/>
        <pc:sldMkLst>
          <pc:docMk/>
          <pc:sldMk cId="1645092945" sldId="392"/>
        </pc:sldMkLst>
        <pc:spChg chg="mod">
          <ac:chgData name="Yalakala, Sai Kiran (Cognizant)" userId="2c5191a4-3005-4f8c-82e6-0b15c774b16e" providerId="ADAL" clId="{4B3443E5-0B9F-4EDF-BD98-17956AEB3403}" dt="2022-09-29T08:21:14.564" v="4561" actId="26606"/>
          <ac:spMkLst>
            <pc:docMk/>
            <pc:sldMk cId="1645092945" sldId="392"/>
            <ac:spMk id="2" creationId="{23DE70A0-5E0A-4CCC-82B5-9931E86A05EC}"/>
          </ac:spMkLst>
        </pc:spChg>
        <pc:spChg chg="add del mod">
          <ac:chgData name="Yalakala, Sai Kiran (Cognizant)" userId="2c5191a4-3005-4f8c-82e6-0b15c774b16e" providerId="ADAL" clId="{4B3443E5-0B9F-4EDF-BD98-17956AEB3403}" dt="2022-09-29T08:21:14.564" v="4561" actId="26606"/>
          <ac:spMkLst>
            <pc:docMk/>
            <pc:sldMk cId="1645092945" sldId="392"/>
            <ac:spMk id="3" creationId="{47C6C15C-EE27-4211-80EE-0EFCAA7F7BDE}"/>
          </ac:spMkLst>
        </pc:spChg>
        <pc:spChg chg="add mod">
          <ac:chgData name="Yalakala, Sai Kiran (Cognizant)" userId="2c5191a4-3005-4f8c-82e6-0b15c774b16e" providerId="ADAL" clId="{4B3443E5-0B9F-4EDF-BD98-17956AEB3403}" dt="2022-09-29T08:59:30.567" v="5015" actId="20577"/>
          <ac:spMkLst>
            <pc:docMk/>
            <pc:sldMk cId="1645092945" sldId="392"/>
            <ac:spMk id="9" creationId="{47C6C15C-EE27-4211-80EE-0EFCAA7F7BDE}"/>
          </ac:spMkLst>
        </pc:spChg>
        <pc:spChg chg="add">
          <ac:chgData name="Yalakala, Sai Kiran (Cognizant)" userId="2c5191a4-3005-4f8c-82e6-0b15c774b16e" providerId="ADAL" clId="{4B3443E5-0B9F-4EDF-BD98-17956AEB3403}" dt="2022-09-29T08:21:14.564" v="4561" actId="26606"/>
          <ac:spMkLst>
            <pc:docMk/>
            <pc:sldMk cId="1645092945" sldId="392"/>
            <ac:spMk id="10" creationId="{7FF47CB7-972F-479F-A36D-9E72D26EC8DA}"/>
          </ac:spMkLst>
        </pc:spChg>
        <pc:spChg chg="add">
          <ac:chgData name="Yalakala, Sai Kiran (Cognizant)" userId="2c5191a4-3005-4f8c-82e6-0b15c774b16e" providerId="ADAL" clId="{4B3443E5-0B9F-4EDF-BD98-17956AEB3403}" dt="2022-09-29T08:21:14.564" v="4561" actId="26606"/>
          <ac:spMkLst>
            <pc:docMk/>
            <pc:sldMk cId="1645092945" sldId="392"/>
            <ac:spMk id="12" creationId="{0D153B68-5844-490D-8E67-F616D6D721CA}"/>
          </ac:spMkLst>
        </pc:spChg>
        <pc:spChg chg="add">
          <ac:chgData name="Yalakala, Sai Kiran (Cognizant)" userId="2c5191a4-3005-4f8c-82e6-0b15c774b16e" providerId="ADAL" clId="{4B3443E5-0B9F-4EDF-BD98-17956AEB3403}" dt="2022-09-29T08:21:14.564" v="4561" actId="26606"/>
          <ac:spMkLst>
            <pc:docMk/>
            <pc:sldMk cId="1645092945" sldId="392"/>
            <ac:spMk id="14" creationId="{9A0D773F-7A7D-4DBB-9DEA-86BB8B8F4BC8}"/>
          </ac:spMkLst>
        </pc:spChg>
        <pc:graphicFrameChg chg="add del">
          <ac:chgData name="Yalakala, Sai Kiran (Cognizant)" userId="2c5191a4-3005-4f8c-82e6-0b15c774b16e" providerId="ADAL" clId="{4B3443E5-0B9F-4EDF-BD98-17956AEB3403}" dt="2022-09-29T08:21:14.479" v="4560" actId="26606"/>
          <ac:graphicFrameMkLst>
            <pc:docMk/>
            <pc:sldMk cId="1645092945" sldId="392"/>
            <ac:graphicFrameMk id="7" creationId="{0FFE549E-E6C4-5480-181C-6D23E7019B39}"/>
          </ac:graphicFrameMkLst>
        </pc:graphicFrameChg>
        <pc:picChg chg="add mod">
          <ac:chgData name="Yalakala, Sai Kiran (Cognizant)" userId="2c5191a4-3005-4f8c-82e6-0b15c774b16e" providerId="ADAL" clId="{4B3443E5-0B9F-4EDF-BD98-17956AEB3403}" dt="2022-09-29T08:23:00.730" v="4584" actId="1076"/>
          <ac:picMkLst>
            <pc:docMk/>
            <pc:sldMk cId="1645092945" sldId="392"/>
            <ac:picMk id="5" creationId="{EB551362-5EC0-4B32-91BD-B0BC6BCAC724}"/>
          </ac:picMkLst>
        </pc:picChg>
      </pc:sldChg>
      <pc:sldChg chg="addSp delSp modSp new mod ord setBg">
        <pc:chgData name="Yalakala, Sai Kiran (Cognizant)" userId="2c5191a4-3005-4f8c-82e6-0b15c774b16e" providerId="ADAL" clId="{4B3443E5-0B9F-4EDF-BD98-17956AEB3403}" dt="2022-09-29T11:43:06.476" v="5352"/>
        <pc:sldMkLst>
          <pc:docMk/>
          <pc:sldMk cId="2590093023" sldId="393"/>
        </pc:sldMkLst>
        <pc:spChg chg="mod">
          <ac:chgData name="Yalakala, Sai Kiran (Cognizant)" userId="2c5191a4-3005-4f8c-82e6-0b15c774b16e" providerId="ADAL" clId="{4B3443E5-0B9F-4EDF-BD98-17956AEB3403}" dt="2022-09-29T11:42:52.856" v="5350" actId="26606"/>
          <ac:spMkLst>
            <pc:docMk/>
            <pc:sldMk cId="2590093023" sldId="393"/>
            <ac:spMk id="2" creationId="{75F32D35-640E-44F9-AE48-94BE287F354D}"/>
          </ac:spMkLst>
        </pc:spChg>
        <pc:spChg chg="mod">
          <ac:chgData name="Yalakala, Sai Kiran (Cognizant)" userId="2c5191a4-3005-4f8c-82e6-0b15c774b16e" providerId="ADAL" clId="{4B3443E5-0B9F-4EDF-BD98-17956AEB3403}" dt="2022-09-29T11:42:52.856" v="5350" actId="26606"/>
          <ac:spMkLst>
            <pc:docMk/>
            <pc:sldMk cId="2590093023" sldId="393"/>
            <ac:spMk id="3" creationId="{9B9F254B-0024-4C4E-9DF0-C9906D983B63}"/>
          </ac:spMkLst>
        </pc:spChg>
        <pc:spChg chg="add del">
          <ac:chgData name="Yalakala, Sai Kiran (Cognizant)" userId="2c5191a4-3005-4f8c-82e6-0b15c774b16e" providerId="ADAL" clId="{4B3443E5-0B9F-4EDF-BD98-17956AEB3403}" dt="2022-09-29T11:42:52.856" v="5350" actId="26606"/>
          <ac:spMkLst>
            <pc:docMk/>
            <pc:sldMk cId="2590093023" sldId="393"/>
            <ac:spMk id="8" creationId="{2BD55E05-51A2-4173-A7FA-869DE4F71AC3}"/>
          </ac:spMkLst>
        </pc:spChg>
        <pc:spChg chg="add del">
          <ac:chgData name="Yalakala, Sai Kiran (Cognizant)" userId="2c5191a4-3005-4f8c-82e6-0b15c774b16e" providerId="ADAL" clId="{4B3443E5-0B9F-4EDF-BD98-17956AEB3403}" dt="2022-09-29T11:42:52.841" v="5349" actId="26606"/>
          <ac:spMkLst>
            <pc:docMk/>
            <pc:sldMk cId="2590093023" sldId="393"/>
            <ac:spMk id="13" creationId="{DE7FFD28-545C-4C88-A2E7-152FB234C92C}"/>
          </ac:spMkLst>
        </pc:spChg>
        <pc:spChg chg="add">
          <ac:chgData name="Yalakala, Sai Kiran (Cognizant)" userId="2c5191a4-3005-4f8c-82e6-0b15c774b16e" providerId="ADAL" clId="{4B3443E5-0B9F-4EDF-BD98-17956AEB3403}" dt="2022-09-29T11:42:52.856" v="5350" actId="26606"/>
          <ac:spMkLst>
            <pc:docMk/>
            <pc:sldMk cId="2590093023" sldId="393"/>
            <ac:spMk id="15" creationId="{DC8C3900-B8A1-4965-88E6-CBCBFE067207}"/>
          </ac:spMkLst>
        </pc:spChg>
      </pc:sldChg>
      <pc:sldChg chg="addSp delSp modSp new mod setBg">
        <pc:chgData name="Yalakala, Sai Kiran (Cognizant)" userId="2c5191a4-3005-4f8c-82e6-0b15c774b16e" providerId="ADAL" clId="{4B3443E5-0B9F-4EDF-BD98-17956AEB3403}" dt="2022-09-29T11:39:57.666" v="5238" actId="1076"/>
        <pc:sldMkLst>
          <pc:docMk/>
          <pc:sldMk cId="2426572662" sldId="394"/>
        </pc:sldMkLst>
        <pc:spChg chg="mod ord">
          <ac:chgData name="Yalakala, Sai Kiran (Cognizant)" userId="2c5191a4-3005-4f8c-82e6-0b15c774b16e" providerId="ADAL" clId="{4B3443E5-0B9F-4EDF-BD98-17956AEB3403}" dt="2022-09-29T11:38:37.951" v="5229" actId="26606"/>
          <ac:spMkLst>
            <pc:docMk/>
            <pc:sldMk cId="2426572662" sldId="394"/>
            <ac:spMk id="2" creationId="{C2209B5F-51C4-449B-90C3-243BCE6CBA93}"/>
          </ac:spMkLst>
        </pc:spChg>
        <pc:spChg chg="del">
          <ac:chgData name="Yalakala, Sai Kiran (Cognizant)" userId="2c5191a4-3005-4f8c-82e6-0b15c774b16e" providerId="ADAL" clId="{4B3443E5-0B9F-4EDF-BD98-17956AEB3403}" dt="2022-09-29T09:15:55.931" v="5224" actId="22"/>
          <ac:spMkLst>
            <pc:docMk/>
            <pc:sldMk cId="2426572662" sldId="394"/>
            <ac:spMk id="3" creationId="{3394237A-A02B-4B8E-A20E-FA99DB32355D}"/>
          </ac:spMkLst>
        </pc:spChg>
        <pc:spChg chg="add del mod">
          <ac:chgData name="Yalakala, Sai Kiran (Cognizant)" userId="2c5191a4-3005-4f8c-82e6-0b15c774b16e" providerId="ADAL" clId="{4B3443E5-0B9F-4EDF-BD98-17956AEB3403}" dt="2022-09-29T11:21:01.304" v="5226" actId="22"/>
          <ac:spMkLst>
            <pc:docMk/>
            <pc:sldMk cId="2426572662" sldId="394"/>
            <ac:spMk id="7" creationId="{0FF9B76D-635E-4DBA-9636-80FCB2DC4749}"/>
          </ac:spMkLst>
        </pc:spChg>
        <pc:spChg chg="add">
          <ac:chgData name="Yalakala, Sai Kiran (Cognizant)" userId="2c5191a4-3005-4f8c-82e6-0b15c774b16e" providerId="ADAL" clId="{4B3443E5-0B9F-4EDF-BD98-17956AEB3403}" dt="2022-09-29T11:38:37.951" v="5229" actId="26606"/>
          <ac:spMkLst>
            <pc:docMk/>
            <pc:sldMk cId="2426572662" sldId="394"/>
            <ac:spMk id="18" creationId="{4845A0EE-C4C8-4AE1-B3C6-1261368AC036}"/>
          </ac:spMkLst>
        </pc:spChg>
        <pc:picChg chg="add del mod ord">
          <ac:chgData name="Yalakala, Sai Kiran (Cognizant)" userId="2c5191a4-3005-4f8c-82e6-0b15c774b16e" providerId="ADAL" clId="{4B3443E5-0B9F-4EDF-BD98-17956AEB3403}" dt="2022-09-29T09:24:15.932" v="5225" actId="478"/>
          <ac:picMkLst>
            <pc:docMk/>
            <pc:sldMk cId="2426572662" sldId="394"/>
            <ac:picMk id="5" creationId="{E539F606-64DB-4D2F-A8B0-8A1F8BE74F7D}"/>
          </ac:picMkLst>
        </pc:picChg>
        <pc:picChg chg="add mod ord">
          <ac:chgData name="Yalakala, Sai Kiran (Cognizant)" userId="2c5191a4-3005-4f8c-82e6-0b15c774b16e" providerId="ADAL" clId="{4B3443E5-0B9F-4EDF-BD98-17956AEB3403}" dt="2022-09-29T11:39:13.877" v="5234" actId="1076"/>
          <ac:picMkLst>
            <pc:docMk/>
            <pc:sldMk cId="2426572662" sldId="394"/>
            <ac:picMk id="9" creationId="{C8A92397-C274-4857-9D3D-F2A62FFCFC9E}"/>
          </ac:picMkLst>
        </pc:picChg>
        <pc:picChg chg="add mod ord">
          <ac:chgData name="Yalakala, Sai Kiran (Cognizant)" userId="2c5191a4-3005-4f8c-82e6-0b15c774b16e" providerId="ADAL" clId="{4B3443E5-0B9F-4EDF-BD98-17956AEB3403}" dt="2022-09-29T11:39:04.989" v="5233" actId="1076"/>
          <ac:picMkLst>
            <pc:docMk/>
            <pc:sldMk cId="2426572662" sldId="394"/>
            <ac:picMk id="11" creationId="{9E85DC9E-381C-4B3D-8DE6-1F5808CC55E7}"/>
          </ac:picMkLst>
        </pc:picChg>
        <pc:picChg chg="add mod">
          <ac:chgData name="Yalakala, Sai Kiran (Cognizant)" userId="2c5191a4-3005-4f8c-82e6-0b15c774b16e" providerId="ADAL" clId="{4B3443E5-0B9F-4EDF-BD98-17956AEB3403}" dt="2022-09-29T11:38:58.094" v="5231" actId="1076"/>
          <ac:picMkLst>
            <pc:docMk/>
            <pc:sldMk cId="2426572662" sldId="394"/>
            <ac:picMk id="13" creationId="{0DD8F034-A0AA-4477-A497-DDD8AE3387D8}"/>
          </ac:picMkLst>
        </pc:picChg>
        <pc:picChg chg="add mod">
          <ac:chgData name="Yalakala, Sai Kiran (Cognizant)" userId="2c5191a4-3005-4f8c-82e6-0b15c774b16e" providerId="ADAL" clId="{4B3443E5-0B9F-4EDF-BD98-17956AEB3403}" dt="2022-09-29T11:39:57.666" v="5238" actId="1076"/>
          <ac:picMkLst>
            <pc:docMk/>
            <pc:sldMk cId="2426572662" sldId="394"/>
            <ac:picMk id="15" creationId="{0B3870E3-F5E2-4CB6-B96C-5AF30E5C72BA}"/>
          </ac:picMkLst>
        </pc:picChg>
      </pc:sldChg>
      <pc:sldChg chg="addSp delSp modSp new mod setBg">
        <pc:chgData name="Yalakala, Sai Kiran (Cognizant)" userId="2c5191a4-3005-4f8c-82e6-0b15c774b16e" providerId="ADAL" clId="{4B3443E5-0B9F-4EDF-BD98-17956AEB3403}" dt="2022-09-29T12:43:10.337" v="5597" actId="13926"/>
        <pc:sldMkLst>
          <pc:docMk/>
          <pc:sldMk cId="3214347795" sldId="395"/>
        </pc:sldMkLst>
        <pc:spChg chg="mod ord">
          <ac:chgData name="Yalakala, Sai Kiran (Cognizant)" userId="2c5191a4-3005-4f8c-82e6-0b15c774b16e" providerId="ADAL" clId="{4B3443E5-0B9F-4EDF-BD98-17956AEB3403}" dt="2022-09-29T12:29:24.856" v="5462" actId="26606"/>
          <ac:spMkLst>
            <pc:docMk/>
            <pc:sldMk cId="3214347795" sldId="395"/>
            <ac:spMk id="2" creationId="{3ADDE242-9D92-496A-90EA-339BD47FD253}"/>
          </ac:spMkLst>
        </pc:spChg>
        <pc:spChg chg="del">
          <ac:chgData name="Yalakala, Sai Kiran (Cognizant)" userId="2c5191a4-3005-4f8c-82e6-0b15c774b16e" providerId="ADAL" clId="{4B3443E5-0B9F-4EDF-BD98-17956AEB3403}" dt="2022-09-29T12:21:49.169" v="5455" actId="22"/>
          <ac:spMkLst>
            <pc:docMk/>
            <pc:sldMk cId="3214347795" sldId="395"/>
            <ac:spMk id="3" creationId="{1AC9E539-54FA-4D1E-81B0-1286E9EDFBBA}"/>
          </ac:spMkLst>
        </pc:spChg>
        <pc:spChg chg="add mod">
          <ac:chgData name="Yalakala, Sai Kiran (Cognizant)" userId="2c5191a4-3005-4f8c-82e6-0b15c774b16e" providerId="ADAL" clId="{4B3443E5-0B9F-4EDF-BD98-17956AEB3403}" dt="2022-09-29T12:42:50.855" v="5593" actId="13926"/>
          <ac:spMkLst>
            <pc:docMk/>
            <pc:sldMk cId="3214347795" sldId="395"/>
            <ac:spMk id="10" creationId="{7400EAAF-F351-48FF-A8B7-0BD5560318D9}"/>
          </ac:spMkLst>
        </pc:spChg>
        <pc:spChg chg="add del">
          <ac:chgData name="Yalakala, Sai Kiran (Cognizant)" userId="2c5191a4-3005-4f8c-82e6-0b15c774b16e" providerId="ADAL" clId="{4B3443E5-0B9F-4EDF-BD98-17956AEB3403}" dt="2022-09-29T12:29:09.915" v="5459" actId="26606"/>
          <ac:spMkLst>
            <pc:docMk/>
            <pc:sldMk cId="3214347795" sldId="395"/>
            <ac:spMk id="14" creationId="{4281BC32-FF58-4898-A6B5-7B3D059BCEB0}"/>
          </ac:spMkLst>
        </pc:spChg>
        <pc:spChg chg="add del">
          <ac:chgData name="Yalakala, Sai Kiran (Cognizant)" userId="2c5191a4-3005-4f8c-82e6-0b15c774b16e" providerId="ADAL" clId="{4B3443E5-0B9F-4EDF-BD98-17956AEB3403}" dt="2022-09-29T12:29:09.915" v="5459" actId="26606"/>
          <ac:spMkLst>
            <pc:docMk/>
            <pc:sldMk cId="3214347795" sldId="395"/>
            <ac:spMk id="16" creationId="{0D614406-135F-4875-9C87-53822CB19ABB}"/>
          </ac:spMkLst>
        </pc:spChg>
        <pc:spChg chg="add mod">
          <ac:chgData name="Yalakala, Sai Kiran (Cognizant)" userId="2c5191a4-3005-4f8c-82e6-0b15c774b16e" providerId="ADAL" clId="{4B3443E5-0B9F-4EDF-BD98-17956AEB3403}" dt="2022-09-29T12:42:47.091" v="5592" actId="13926"/>
          <ac:spMkLst>
            <pc:docMk/>
            <pc:sldMk cId="3214347795" sldId="395"/>
            <ac:spMk id="17" creationId="{54F3AB24-9395-4D1E-96AB-B889BF309DDD}"/>
          </ac:spMkLst>
        </pc:spChg>
        <pc:spChg chg="add del">
          <ac:chgData name="Yalakala, Sai Kiran (Cognizant)" userId="2c5191a4-3005-4f8c-82e6-0b15c774b16e" providerId="ADAL" clId="{4B3443E5-0B9F-4EDF-BD98-17956AEB3403}" dt="2022-09-29T12:29:09.915" v="5459" actId="26606"/>
          <ac:spMkLst>
            <pc:docMk/>
            <pc:sldMk cId="3214347795" sldId="395"/>
            <ac:spMk id="18" creationId="{A47020BD-3785-4628-8C5E-A4011B43EF88}"/>
          </ac:spMkLst>
        </pc:spChg>
        <pc:spChg chg="add del">
          <ac:chgData name="Yalakala, Sai Kiran (Cognizant)" userId="2c5191a4-3005-4f8c-82e6-0b15c774b16e" providerId="ADAL" clId="{4B3443E5-0B9F-4EDF-BD98-17956AEB3403}" dt="2022-09-29T12:29:24.856" v="5462" actId="26606"/>
          <ac:spMkLst>
            <pc:docMk/>
            <pc:sldMk cId="3214347795" sldId="395"/>
            <ac:spMk id="20" creationId="{7C98A213-5994-475E-B327-DC6EC27FBA8B}"/>
          </ac:spMkLst>
        </pc:spChg>
        <pc:spChg chg="add del">
          <ac:chgData name="Yalakala, Sai Kiran (Cognizant)" userId="2c5191a4-3005-4f8c-82e6-0b15c774b16e" providerId="ADAL" clId="{4B3443E5-0B9F-4EDF-BD98-17956AEB3403}" dt="2022-09-29T12:29:24.856" v="5462" actId="26606"/>
          <ac:spMkLst>
            <pc:docMk/>
            <pc:sldMk cId="3214347795" sldId="395"/>
            <ac:spMk id="21" creationId="{4B030A0D-0DAD-4A99-89BB-419527D6A64B}"/>
          </ac:spMkLst>
        </pc:spChg>
        <pc:spChg chg="add del">
          <ac:chgData name="Yalakala, Sai Kiran (Cognizant)" userId="2c5191a4-3005-4f8c-82e6-0b15c774b16e" providerId="ADAL" clId="{4B3443E5-0B9F-4EDF-BD98-17956AEB3403}" dt="2022-09-29T12:37:42.765" v="5525" actId="22"/>
          <ac:spMkLst>
            <pc:docMk/>
            <pc:sldMk cId="3214347795" sldId="395"/>
            <ac:spMk id="22" creationId="{398686E2-ECD1-4302-A172-8DB2FDA5F01B}"/>
          </ac:spMkLst>
        </pc:spChg>
        <pc:spChg chg="add mod">
          <ac:chgData name="Yalakala, Sai Kiran (Cognizant)" userId="2c5191a4-3005-4f8c-82e6-0b15c774b16e" providerId="ADAL" clId="{4B3443E5-0B9F-4EDF-BD98-17956AEB3403}" dt="2022-09-29T12:43:06.865" v="5596" actId="13926"/>
          <ac:spMkLst>
            <pc:docMk/>
            <pc:sldMk cId="3214347795" sldId="395"/>
            <ac:spMk id="23" creationId="{190F2352-E8FD-4F89-B56E-A4882C762830}"/>
          </ac:spMkLst>
        </pc:spChg>
        <pc:spChg chg="add del mod">
          <ac:chgData name="Yalakala, Sai Kiran (Cognizant)" userId="2c5191a4-3005-4f8c-82e6-0b15c774b16e" providerId="ADAL" clId="{4B3443E5-0B9F-4EDF-BD98-17956AEB3403}" dt="2022-09-29T12:39:04.662" v="5560"/>
          <ac:spMkLst>
            <pc:docMk/>
            <pc:sldMk cId="3214347795" sldId="395"/>
            <ac:spMk id="24" creationId="{1190F700-0DA0-4684-9F27-C15B8AEEEDB8}"/>
          </ac:spMkLst>
        </pc:spChg>
        <pc:spChg chg="add mod">
          <ac:chgData name="Yalakala, Sai Kiran (Cognizant)" userId="2c5191a4-3005-4f8c-82e6-0b15c774b16e" providerId="ADAL" clId="{4B3443E5-0B9F-4EDF-BD98-17956AEB3403}" dt="2022-09-29T12:42:57.157" v="5594" actId="13926"/>
          <ac:spMkLst>
            <pc:docMk/>
            <pc:sldMk cId="3214347795" sldId="395"/>
            <ac:spMk id="25" creationId="{B5FAD80E-B237-4370-BB2F-A2B87256B43F}"/>
          </ac:spMkLst>
        </pc:spChg>
        <pc:spChg chg="add">
          <ac:chgData name="Yalakala, Sai Kiran (Cognizant)" userId="2c5191a4-3005-4f8c-82e6-0b15c774b16e" providerId="ADAL" clId="{4B3443E5-0B9F-4EDF-BD98-17956AEB3403}" dt="2022-09-29T12:29:24.856" v="5462" actId="26606"/>
          <ac:spMkLst>
            <pc:docMk/>
            <pc:sldMk cId="3214347795" sldId="395"/>
            <ac:spMk id="26" creationId="{96918796-2918-40D6-BE3A-4600C47FCD42}"/>
          </ac:spMkLst>
        </pc:spChg>
        <pc:spChg chg="add mod">
          <ac:chgData name="Yalakala, Sai Kiran (Cognizant)" userId="2c5191a4-3005-4f8c-82e6-0b15c774b16e" providerId="ADAL" clId="{4B3443E5-0B9F-4EDF-BD98-17956AEB3403}" dt="2022-09-29T12:43:10.337" v="5597" actId="13926"/>
          <ac:spMkLst>
            <pc:docMk/>
            <pc:sldMk cId="3214347795" sldId="395"/>
            <ac:spMk id="27" creationId="{0EA2EF3F-3D8F-43E5-9CB9-F9F786B87097}"/>
          </ac:spMkLst>
        </pc:spChg>
        <pc:picChg chg="add mod ord">
          <ac:chgData name="Yalakala, Sai Kiran (Cognizant)" userId="2c5191a4-3005-4f8c-82e6-0b15c774b16e" providerId="ADAL" clId="{4B3443E5-0B9F-4EDF-BD98-17956AEB3403}" dt="2022-09-29T12:33:16.202" v="5518" actId="14100"/>
          <ac:picMkLst>
            <pc:docMk/>
            <pc:sldMk cId="3214347795" sldId="395"/>
            <ac:picMk id="5" creationId="{B26BCD2F-56BE-4B1D-A4DC-33F482EAAF0E}"/>
          </ac:picMkLst>
        </pc:picChg>
        <pc:picChg chg="add mod ord">
          <ac:chgData name="Yalakala, Sai Kiran (Cognizant)" userId="2c5191a4-3005-4f8c-82e6-0b15c774b16e" providerId="ADAL" clId="{4B3443E5-0B9F-4EDF-BD98-17956AEB3403}" dt="2022-09-29T12:37:56.873" v="5527" actId="1076"/>
          <ac:picMkLst>
            <pc:docMk/>
            <pc:sldMk cId="3214347795" sldId="395"/>
            <ac:picMk id="7" creationId="{976C5FDB-62E1-466B-BDE5-EE8CD77907E7}"/>
          </ac:picMkLst>
        </pc:picChg>
        <pc:picChg chg="add mod">
          <ac:chgData name="Yalakala, Sai Kiran (Cognizant)" userId="2c5191a4-3005-4f8c-82e6-0b15c774b16e" providerId="ADAL" clId="{4B3443E5-0B9F-4EDF-BD98-17956AEB3403}" dt="2022-09-29T12:33:11.379" v="5517" actId="14100"/>
          <ac:picMkLst>
            <pc:docMk/>
            <pc:sldMk cId="3214347795" sldId="395"/>
            <ac:picMk id="9" creationId="{2BFE22B8-8E46-414E-B410-4831982B8F02}"/>
          </ac:picMkLst>
        </pc:picChg>
        <pc:picChg chg="add mod">
          <ac:chgData name="Yalakala, Sai Kiran (Cognizant)" userId="2c5191a4-3005-4f8c-82e6-0b15c774b16e" providerId="ADAL" clId="{4B3443E5-0B9F-4EDF-BD98-17956AEB3403}" dt="2022-09-29T12:42:32.306" v="5590" actId="1076"/>
          <ac:picMkLst>
            <pc:docMk/>
            <pc:sldMk cId="3214347795" sldId="395"/>
            <ac:picMk id="12" creationId="{5A6F5F23-CB78-4803-996A-425800305CB1}"/>
          </ac:picMkLst>
        </pc:picChg>
        <pc:picChg chg="add mod">
          <ac:chgData name="Yalakala, Sai Kiran (Cognizant)" userId="2c5191a4-3005-4f8c-82e6-0b15c774b16e" providerId="ADAL" clId="{4B3443E5-0B9F-4EDF-BD98-17956AEB3403}" dt="2022-09-29T12:42:08.115" v="5576" actId="1076"/>
          <ac:picMkLst>
            <pc:docMk/>
            <pc:sldMk cId="3214347795" sldId="395"/>
            <ac:picMk id="19" creationId="{F79AF98E-6059-48D7-AB0D-E6E68E4D8D8C}"/>
          </ac:picMkLst>
        </pc:picChg>
      </pc:sldChg>
      <pc:sldChg chg="addSp delSp modSp new mod setBg">
        <pc:chgData name="Yalakala, Sai Kiran (Cognizant)" userId="2c5191a4-3005-4f8c-82e6-0b15c774b16e" providerId="ADAL" clId="{4B3443E5-0B9F-4EDF-BD98-17956AEB3403}" dt="2022-09-29T12:53:30.601" v="5808" actId="26606"/>
        <pc:sldMkLst>
          <pc:docMk/>
          <pc:sldMk cId="106256500" sldId="396"/>
        </pc:sldMkLst>
        <pc:spChg chg="mod">
          <ac:chgData name="Yalakala, Sai Kiran (Cognizant)" userId="2c5191a4-3005-4f8c-82e6-0b15c774b16e" providerId="ADAL" clId="{4B3443E5-0B9F-4EDF-BD98-17956AEB3403}" dt="2022-09-29T12:53:30.601" v="5808" actId="26606"/>
          <ac:spMkLst>
            <pc:docMk/>
            <pc:sldMk cId="106256500" sldId="396"/>
            <ac:spMk id="2" creationId="{6A46E238-6BF7-4BAB-BE8B-50523674E475}"/>
          </ac:spMkLst>
        </pc:spChg>
        <pc:spChg chg="mod">
          <ac:chgData name="Yalakala, Sai Kiran (Cognizant)" userId="2c5191a4-3005-4f8c-82e6-0b15c774b16e" providerId="ADAL" clId="{4B3443E5-0B9F-4EDF-BD98-17956AEB3403}" dt="2022-09-29T12:53:30.601" v="5808" actId="26606"/>
          <ac:spMkLst>
            <pc:docMk/>
            <pc:sldMk cId="106256500" sldId="396"/>
            <ac:spMk id="3" creationId="{B364B1DA-36AA-4938-AD08-3E632414C0BF}"/>
          </ac:spMkLst>
        </pc:spChg>
        <pc:spChg chg="add del">
          <ac:chgData name="Yalakala, Sai Kiran (Cognizant)" userId="2c5191a4-3005-4f8c-82e6-0b15c774b16e" providerId="ADAL" clId="{4B3443E5-0B9F-4EDF-BD98-17956AEB3403}" dt="2022-09-29T12:53:30.601" v="5808" actId="26606"/>
          <ac:spMkLst>
            <pc:docMk/>
            <pc:sldMk cId="106256500" sldId="396"/>
            <ac:spMk id="12" creationId="{C95B82D5-A8BB-45BF-BED8-C7B206892100}"/>
          </ac:spMkLst>
        </pc:spChg>
        <pc:spChg chg="add del">
          <ac:chgData name="Yalakala, Sai Kiran (Cognizant)" userId="2c5191a4-3005-4f8c-82e6-0b15c774b16e" providerId="ADAL" clId="{4B3443E5-0B9F-4EDF-BD98-17956AEB3403}" dt="2022-09-29T12:53:30.601" v="5808" actId="26606"/>
          <ac:spMkLst>
            <pc:docMk/>
            <pc:sldMk cId="106256500" sldId="396"/>
            <ac:spMk id="14" creationId="{296C61EC-FBF4-4216-BE67-6C864D30A01C}"/>
          </ac:spMkLst>
        </pc:spChg>
        <pc:spChg chg="add del">
          <ac:chgData name="Yalakala, Sai Kiran (Cognizant)" userId="2c5191a4-3005-4f8c-82e6-0b15c774b16e" providerId="ADAL" clId="{4B3443E5-0B9F-4EDF-BD98-17956AEB3403}" dt="2022-09-29T12:53:30.601" v="5808" actId="26606"/>
          <ac:spMkLst>
            <pc:docMk/>
            <pc:sldMk cId="106256500" sldId="396"/>
            <ac:spMk id="16" creationId="{39D6C490-0229-4573-9696-B73E5B3A9C33}"/>
          </ac:spMkLst>
        </pc:spChg>
        <pc:spChg chg="add del">
          <ac:chgData name="Yalakala, Sai Kiran (Cognizant)" userId="2c5191a4-3005-4f8c-82e6-0b15c774b16e" providerId="ADAL" clId="{4B3443E5-0B9F-4EDF-BD98-17956AEB3403}" dt="2022-09-29T12:53:30.595" v="5807" actId="26606"/>
          <ac:spMkLst>
            <pc:docMk/>
            <pc:sldMk cId="106256500" sldId="396"/>
            <ac:spMk id="21" creationId="{C95B82D5-A8BB-45BF-BED8-C7B206892100}"/>
          </ac:spMkLst>
        </pc:spChg>
        <pc:spChg chg="add del">
          <ac:chgData name="Yalakala, Sai Kiran (Cognizant)" userId="2c5191a4-3005-4f8c-82e6-0b15c774b16e" providerId="ADAL" clId="{4B3443E5-0B9F-4EDF-BD98-17956AEB3403}" dt="2022-09-29T12:53:30.595" v="5807" actId="26606"/>
          <ac:spMkLst>
            <pc:docMk/>
            <pc:sldMk cId="106256500" sldId="396"/>
            <ac:spMk id="23" creationId="{296C61EC-FBF4-4216-BE67-6C864D30A01C}"/>
          </ac:spMkLst>
        </pc:spChg>
        <pc:spChg chg="add del">
          <ac:chgData name="Yalakala, Sai Kiran (Cognizant)" userId="2c5191a4-3005-4f8c-82e6-0b15c774b16e" providerId="ADAL" clId="{4B3443E5-0B9F-4EDF-BD98-17956AEB3403}" dt="2022-09-29T12:53:30.595" v="5807" actId="26606"/>
          <ac:spMkLst>
            <pc:docMk/>
            <pc:sldMk cId="106256500" sldId="396"/>
            <ac:spMk id="25" creationId="{39D6C490-0229-4573-9696-B73E5B3A9C33}"/>
          </ac:spMkLst>
        </pc:spChg>
        <pc:spChg chg="add">
          <ac:chgData name="Yalakala, Sai Kiran (Cognizant)" userId="2c5191a4-3005-4f8c-82e6-0b15c774b16e" providerId="ADAL" clId="{4B3443E5-0B9F-4EDF-BD98-17956AEB3403}" dt="2022-09-29T12:53:30.601" v="5808" actId="26606"/>
          <ac:spMkLst>
            <pc:docMk/>
            <pc:sldMk cId="106256500" sldId="396"/>
            <ac:spMk id="27" creationId="{5AAE9118-0436-4488-AC4A-C14DF6A7B6B1}"/>
          </ac:spMkLst>
        </pc:spChg>
        <pc:spChg chg="add">
          <ac:chgData name="Yalakala, Sai Kiran (Cognizant)" userId="2c5191a4-3005-4f8c-82e6-0b15c774b16e" providerId="ADAL" clId="{4B3443E5-0B9F-4EDF-BD98-17956AEB3403}" dt="2022-09-29T12:53:30.601" v="5808" actId="26606"/>
          <ac:spMkLst>
            <pc:docMk/>
            <pc:sldMk cId="106256500" sldId="396"/>
            <ac:spMk id="28" creationId="{1B10F861-B8F1-49C7-BD58-EAB20CEE7F93}"/>
          </ac:spMkLst>
        </pc:spChg>
        <pc:spChg chg="add">
          <ac:chgData name="Yalakala, Sai Kiran (Cognizant)" userId="2c5191a4-3005-4f8c-82e6-0b15c774b16e" providerId="ADAL" clId="{4B3443E5-0B9F-4EDF-BD98-17956AEB3403}" dt="2022-09-29T12:53:30.601" v="5808" actId="26606"/>
          <ac:spMkLst>
            <pc:docMk/>
            <pc:sldMk cId="106256500" sldId="396"/>
            <ac:spMk id="29" creationId="{61F6E425-22AB-4DA2-8FAC-58ADB58EF6C3}"/>
          </ac:spMkLst>
        </pc:spChg>
        <pc:picChg chg="add mod ord">
          <ac:chgData name="Yalakala, Sai Kiran (Cognizant)" userId="2c5191a4-3005-4f8c-82e6-0b15c774b16e" providerId="ADAL" clId="{4B3443E5-0B9F-4EDF-BD98-17956AEB3403}" dt="2022-09-29T12:53:30.601" v="5808" actId="26606"/>
          <ac:picMkLst>
            <pc:docMk/>
            <pc:sldMk cId="106256500" sldId="396"/>
            <ac:picMk id="5" creationId="{E4F5A8F4-2EC1-444E-ABC7-BB55F02B95CD}"/>
          </ac:picMkLst>
        </pc:picChg>
        <pc:picChg chg="add mod">
          <ac:chgData name="Yalakala, Sai Kiran (Cognizant)" userId="2c5191a4-3005-4f8c-82e6-0b15c774b16e" providerId="ADAL" clId="{4B3443E5-0B9F-4EDF-BD98-17956AEB3403}" dt="2022-09-29T12:53:30.601" v="5808" actId="26606"/>
          <ac:picMkLst>
            <pc:docMk/>
            <pc:sldMk cId="106256500" sldId="396"/>
            <ac:picMk id="7" creationId="{BA448FAE-F889-4052-A2A3-2B18CA3FC898}"/>
          </ac:picMkLst>
        </pc:picChg>
      </pc:sldChg>
      <pc:sldChg chg="addSp delSp modSp new del mod setBg">
        <pc:chgData name="Yalakala, Sai Kiran (Cognizant)" userId="2c5191a4-3005-4f8c-82e6-0b15c774b16e" providerId="ADAL" clId="{4B3443E5-0B9F-4EDF-BD98-17956AEB3403}" dt="2022-09-29T12:19:31.650" v="5454" actId="47"/>
        <pc:sldMkLst>
          <pc:docMk/>
          <pc:sldMk cId="3049313071" sldId="396"/>
        </pc:sldMkLst>
        <pc:spChg chg="mod">
          <ac:chgData name="Yalakala, Sai Kiran (Cognizant)" userId="2c5191a4-3005-4f8c-82e6-0b15c774b16e" providerId="ADAL" clId="{4B3443E5-0B9F-4EDF-BD98-17956AEB3403}" dt="2022-09-29T12:19:00.087" v="5451" actId="26606"/>
          <ac:spMkLst>
            <pc:docMk/>
            <pc:sldMk cId="3049313071" sldId="396"/>
            <ac:spMk id="2" creationId="{DF68BEB6-AB40-4206-9ED0-AE25182DF090}"/>
          </ac:spMkLst>
        </pc:spChg>
        <pc:spChg chg="mod">
          <ac:chgData name="Yalakala, Sai Kiran (Cognizant)" userId="2c5191a4-3005-4f8c-82e6-0b15c774b16e" providerId="ADAL" clId="{4B3443E5-0B9F-4EDF-BD98-17956AEB3403}" dt="2022-09-29T12:19:00.087" v="5451" actId="26606"/>
          <ac:spMkLst>
            <pc:docMk/>
            <pc:sldMk cId="3049313071" sldId="396"/>
            <ac:spMk id="3" creationId="{7075870C-923C-4345-82EB-1FDAC370A7BC}"/>
          </ac:spMkLst>
        </pc:spChg>
        <pc:spChg chg="add del">
          <ac:chgData name="Yalakala, Sai Kiran (Cognizant)" userId="2c5191a4-3005-4f8c-82e6-0b15c774b16e" providerId="ADAL" clId="{4B3443E5-0B9F-4EDF-BD98-17956AEB3403}" dt="2022-09-29T12:19:00.087" v="5451" actId="26606"/>
          <ac:spMkLst>
            <pc:docMk/>
            <pc:sldMk cId="3049313071" sldId="396"/>
            <ac:spMk id="10" creationId="{5E39A796-BE83-48B1-B33F-35C4A32AAB57}"/>
          </ac:spMkLst>
        </pc:spChg>
        <pc:spChg chg="add del">
          <ac:chgData name="Yalakala, Sai Kiran (Cognizant)" userId="2c5191a4-3005-4f8c-82e6-0b15c774b16e" providerId="ADAL" clId="{4B3443E5-0B9F-4EDF-BD98-17956AEB3403}" dt="2022-09-29T12:19:00.087" v="5451" actId="26606"/>
          <ac:spMkLst>
            <pc:docMk/>
            <pc:sldMk cId="3049313071" sldId="396"/>
            <ac:spMk id="12" creationId="{72F84B47-E267-4194-8194-831DB7B5547F}"/>
          </ac:spMkLst>
        </pc:spChg>
        <pc:spChg chg="add">
          <ac:chgData name="Yalakala, Sai Kiran (Cognizant)" userId="2c5191a4-3005-4f8c-82e6-0b15c774b16e" providerId="ADAL" clId="{4B3443E5-0B9F-4EDF-BD98-17956AEB3403}" dt="2022-09-29T12:19:00.087" v="5451" actId="26606"/>
          <ac:spMkLst>
            <pc:docMk/>
            <pc:sldMk cId="3049313071" sldId="396"/>
            <ac:spMk id="17" creationId="{46F7435D-E3DB-47B1-BA61-B00ACC83A9DE}"/>
          </ac:spMkLst>
        </pc:spChg>
        <pc:spChg chg="add">
          <ac:chgData name="Yalakala, Sai Kiran (Cognizant)" userId="2c5191a4-3005-4f8c-82e6-0b15c774b16e" providerId="ADAL" clId="{4B3443E5-0B9F-4EDF-BD98-17956AEB3403}" dt="2022-09-29T12:19:00.087" v="5451" actId="26606"/>
          <ac:spMkLst>
            <pc:docMk/>
            <pc:sldMk cId="3049313071" sldId="396"/>
            <ac:spMk id="19" creationId="{F263A0B5-F8C4-4116-809F-78A768EA79A6}"/>
          </ac:spMkLst>
        </pc:spChg>
        <pc:picChg chg="add mod">
          <ac:chgData name="Yalakala, Sai Kiran (Cognizant)" userId="2c5191a4-3005-4f8c-82e6-0b15c774b16e" providerId="ADAL" clId="{4B3443E5-0B9F-4EDF-BD98-17956AEB3403}" dt="2022-09-29T12:19:00.087" v="5451" actId="26606"/>
          <ac:picMkLst>
            <pc:docMk/>
            <pc:sldMk cId="3049313071" sldId="396"/>
            <ac:picMk id="5" creationId="{BFDE61AE-051F-443F-B6E6-D461133A5B8D}"/>
          </ac:picMkLst>
        </pc:picChg>
      </pc:sldChg>
    </pc:docChg>
  </pc:docChgLst>
</pc:chgInfo>
</file>

<file path=ppt/diagrams/_rels/data13.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hyperlink" Target="https://www.mulesoft.com/" TargetMode="External"/><Relationship Id="rId7" Type="http://schemas.openxmlformats.org/officeDocument/2006/relationships/image" Target="../media/image151.svg"/><Relationship Id="rId2" Type="http://schemas.openxmlformats.org/officeDocument/2006/relationships/hyperlink" Target="https://www.tutorialspoint.com/mulesoft/index.htm" TargetMode="External"/><Relationship Id="rId1" Type="http://schemas.openxmlformats.org/officeDocument/2006/relationships/hyperlink" Target="https://training.mulesoft.com/home" TargetMode="External"/><Relationship Id="rId6" Type="http://schemas.openxmlformats.org/officeDocument/2006/relationships/image" Target="../media/image150.png"/><Relationship Id="rId11" Type="http://schemas.openxmlformats.org/officeDocument/2006/relationships/image" Target="../media/image208.svg"/><Relationship Id="rId5" Type="http://schemas.openxmlformats.org/officeDocument/2006/relationships/image" Target="../media/image204.svg"/><Relationship Id="rId10" Type="http://schemas.openxmlformats.org/officeDocument/2006/relationships/image" Target="../media/image207.png"/><Relationship Id="rId4" Type="http://schemas.openxmlformats.org/officeDocument/2006/relationships/image" Target="../media/image203.png"/><Relationship Id="rId9" Type="http://schemas.openxmlformats.org/officeDocument/2006/relationships/image" Target="../media/image206.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hyperlink" Target="https://github.com/raml-org/raml-spec/blob/master/versions/raml-10/raml-10.md/" TargetMode="External"/><Relationship Id="rId1" Type="http://schemas.openxmlformats.org/officeDocument/2006/relationships/hyperlink" Target="https://http.cat/" TargetMode="Externa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9.svg"/></Relationships>
</file>

<file path=ppt/diagrams/_rels/drawing13.xml.rels><?xml version="1.0" encoding="UTF-8" standalone="yes"?>
<Relationships xmlns="http://schemas.openxmlformats.org/package/2006/relationships"><Relationship Id="rId8" Type="http://schemas.openxmlformats.org/officeDocument/2006/relationships/hyperlink" Target="https://www.tutorialspoint.com/mulesoft/index.htm" TargetMode="External"/><Relationship Id="rId3" Type="http://schemas.openxmlformats.org/officeDocument/2006/relationships/hyperlink" Target="https://training.mulesoft.com/home" TargetMode="External"/><Relationship Id="rId7" Type="http://schemas.openxmlformats.org/officeDocument/2006/relationships/image" Target="../media/image206.svg"/><Relationship Id="rId2" Type="http://schemas.openxmlformats.org/officeDocument/2006/relationships/image" Target="../media/image204.svg"/><Relationship Id="rId1" Type="http://schemas.openxmlformats.org/officeDocument/2006/relationships/image" Target="../media/image203.png"/><Relationship Id="rId6" Type="http://schemas.openxmlformats.org/officeDocument/2006/relationships/image" Target="../media/image205.png"/><Relationship Id="rId11" Type="http://schemas.openxmlformats.org/officeDocument/2006/relationships/hyperlink" Target="https://www.mulesoft.com/" TargetMode="External"/><Relationship Id="rId5" Type="http://schemas.openxmlformats.org/officeDocument/2006/relationships/image" Target="../media/image151.svg"/><Relationship Id="rId10" Type="http://schemas.openxmlformats.org/officeDocument/2006/relationships/image" Target="../media/image208.svg"/><Relationship Id="rId4" Type="http://schemas.openxmlformats.org/officeDocument/2006/relationships/image" Target="../media/image150.png"/><Relationship Id="rId9" Type="http://schemas.openxmlformats.org/officeDocument/2006/relationships/image" Target="../media/image20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hyperlink" Target="https://github.com/raml-org/raml-spec/blob/master/versions/raml-10/raml-10.md/" TargetMode="External"/><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4.png"/><Relationship Id="rId5" Type="http://schemas.openxmlformats.org/officeDocument/2006/relationships/hyperlink" Target="https://http.cat/" TargetMode="External"/><Relationship Id="rId4" Type="http://schemas.openxmlformats.org/officeDocument/2006/relationships/image" Target="../media/image5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4BE5EF-20A8-4E7C-9901-674607D616F5}"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FF2837E8-A53D-4BF5-8E46-CCFECD7F4C10}">
      <dgm:prSet/>
      <dgm:spPr/>
      <dgm:t>
        <a:bodyPr/>
        <a:lstStyle/>
        <a:p>
          <a:r>
            <a:rPr lang="en-IN"/>
            <a:t>Introduction about Mulesoft , API &amp; Postman </a:t>
          </a:r>
          <a:endParaRPr lang="en-US"/>
        </a:p>
      </dgm:t>
    </dgm:pt>
    <dgm:pt modelId="{BFBFE1F3-0EB1-4895-9596-1E945D5864D1}" type="parTrans" cxnId="{914C65DC-1769-4FCC-A1E4-791EBDDFCC0F}">
      <dgm:prSet/>
      <dgm:spPr/>
      <dgm:t>
        <a:bodyPr/>
        <a:lstStyle/>
        <a:p>
          <a:endParaRPr lang="en-US"/>
        </a:p>
      </dgm:t>
    </dgm:pt>
    <dgm:pt modelId="{92E8C9C7-5BD6-48C4-9B5D-2D1B2F946DA5}" type="sibTrans" cxnId="{914C65DC-1769-4FCC-A1E4-791EBDDFCC0F}">
      <dgm:prSet/>
      <dgm:spPr/>
      <dgm:t>
        <a:bodyPr/>
        <a:lstStyle/>
        <a:p>
          <a:endParaRPr lang="en-US"/>
        </a:p>
      </dgm:t>
    </dgm:pt>
    <dgm:pt modelId="{551B4081-DB0A-4875-8080-63DF5E4B0598}">
      <dgm:prSet/>
      <dgm:spPr/>
      <dgm:t>
        <a:bodyPr/>
        <a:lstStyle/>
        <a:p>
          <a:r>
            <a:rPr lang="en-IN"/>
            <a:t>API-LED Connectivity</a:t>
          </a:r>
          <a:endParaRPr lang="en-US"/>
        </a:p>
      </dgm:t>
    </dgm:pt>
    <dgm:pt modelId="{B546E644-596B-4E3B-A284-6542F8F46F1B}" type="parTrans" cxnId="{4FD28B45-85B5-43FA-BF23-E9F6331B9D13}">
      <dgm:prSet/>
      <dgm:spPr/>
      <dgm:t>
        <a:bodyPr/>
        <a:lstStyle/>
        <a:p>
          <a:endParaRPr lang="en-US"/>
        </a:p>
      </dgm:t>
    </dgm:pt>
    <dgm:pt modelId="{586F4C5F-91FF-40FE-B370-966002AF07F3}" type="sibTrans" cxnId="{4FD28B45-85B5-43FA-BF23-E9F6331B9D13}">
      <dgm:prSet/>
      <dgm:spPr/>
      <dgm:t>
        <a:bodyPr/>
        <a:lstStyle/>
        <a:p>
          <a:endParaRPr lang="en-US"/>
        </a:p>
      </dgm:t>
    </dgm:pt>
    <dgm:pt modelId="{7D6A296E-0187-4008-95F0-2C5901B85391}">
      <dgm:prSet/>
      <dgm:spPr/>
      <dgm:t>
        <a:bodyPr/>
        <a:lstStyle/>
        <a:p>
          <a:r>
            <a:rPr lang="en-IN"/>
            <a:t>Anypoint Platform (Design Center, Exchange, Runtime manager &amp; API Manager)</a:t>
          </a:r>
          <a:endParaRPr lang="en-US"/>
        </a:p>
      </dgm:t>
    </dgm:pt>
    <dgm:pt modelId="{59952B09-BE1B-4AB6-8543-0807B50A4C9E}" type="parTrans" cxnId="{B5B7B055-FFB2-4DC3-AEA9-C5B21430D43F}">
      <dgm:prSet/>
      <dgm:spPr/>
      <dgm:t>
        <a:bodyPr/>
        <a:lstStyle/>
        <a:p>
          <a:endParaRPr lang="en-US"/>
        </a:p>
      </dgm:t>
    </dgm:pt>
    <dgm:pt modelId="{9E605362-18B8-487E-A14A-98E9A54AB551}" type="sibTrans" cxnId="{B5B7B055-FFB2-4DC3-AEA9-C5B21430D43F}">
      <dgm:prSet/>
      <dgm:spPr/>
      <dgm:t>
        <a:bodyPr/>
        <a:lstStyle/>
        <a:p>
          <a:endParaRPr lang="en-US"/>
        </a:p>
      </dgm:t>
    </dgm:pt>
    <dgm:pt modelId="{7A809F35-DE83-468C-B82F-800C1596686C}">
      <dgm:prSet/>
      <dgm:spPr/>
      <dgm:t>
        <a:bodyPr/>
        <a:lstStyle/>
        <a:p>
          <a:r>
            <a:rPr lang="en-IN"/>
            <a:t>Mule4 Structure (Set Payload, Attributes &amp; Set Variable )</a:t>
          </a:r>
          <a:endParaRPr lang="en-US"/>
        </a:p>
      </dgm:t>
    </dgm:pt>
    <dgm:pt modelId="{D228B090-10A5-4E71-9754-A8FF820768B3}" type="parTrans" cxnId="{E0156D9E-64AF-4777-A868-D6429981C6CD}">
      <dgm:prSet/>
      <dgm:spPr/>
      <dgm:t>
        <a:bodyPr/>
        <a:lstStyle/>
        <a:p>
          <a:endParaRPr lang="en-US"/>
        </a:p>
      </dgm:t>
    </dgm:pt>
    <dgm:pt modelId="{F0A1D6DB-0240-48DE-B303-EB851D99D145}" type="sibTrans" cxnId="{E0156D9E-64AF-4777-A868-D6429981C6CD}">
      <dgm:prSet/>
      <dgm:spPr/>
      <dgm:t>
        <a:bodyPr/>
        <a:lstStyle/>
        <a:p>
          <a:endParaRPr lang="en-US"/>
        </a:p>
      </dgm:t>
    </dgm:pt>
    <dgm:pt modelId="{F6526252-9DCE-40CD-A2B0-71757E836B31}">
      <dgm:prSet/>
      <dgm:spPr/>
      <dgm:t>
        <a:bodyPr/>
        <a:lstStyle/>
        <a:p>
          <a:r>
            <a:rPr lang="en-IN"/>
            <a:t>Anypoint Studio (Package Explorer, Canvas, Palette &amp; Console)</a:t>
          </a:r>
          <a:endParaRPr lang="en-US"/>
        </a:p>
      </dgm:t>
    </dgm:pt>
    <dgm:pt modelId="{4C5149D3-1FC0-42F8-8233-35CFE5D8477C}" type="parTrans" cxnId="{5DEFB954-AF9B-41ED-B5C8-B74F10A36C52}">
      <dgm:prSet/>
      <dgm:spPr/>
      <dgm:t>
        <a:bodyPr/>
        <a:lstStyle/>
        <a:p>
          <a:endParaRPr lang="en-US"/>
        </a:p>
      </dgm:t>
    </dgm:pt>
    <dgm:pt modelId="{4218A2B3-9109-46DB-BCB6-F47DB1C67961}" type="sibTrans" cxnId="{5DEFB954-AF9B-41ED-B5C8-B74F10A36C52}">
      <dgm:prSet/>
      <dgm:spPr/>
      <dgm:t>
        <a:bodyPr/>
        <a:lstStyle/>
        <a:p>
          <a:endParaRPr lang="en-US"/>
        </a:p>
      </dgm:t>
    </dgm:pt>
    <dgm:pt modelId="{3CC99F3C-47CC-480C-A3EA-A7D66CBB4965}">
      <dgm:prSet/>
      <dgm:spPr/>
      <dgm:t>
        <a:bodyPr/>
        <a:lstStyle/>
        <a:p>
          <a:r>
            <a:rPr lang="en-IN"/>
            <a:t>Flows (Flow, Subflow &amp; Private Flow)</a:t>
          </a:r>
          <a:endParaRPr lang="en-US"/>
        </a:p>
      </dgm:t>
    </dgm:pt>
    <dgm:pt modelId="{E9AA7E0E-6E0F-4B1C-BD1A-DDEC1D2D9802}" type="parTrans" cxnId="{C72A65B6-5E9F-49D7-8E5F-6A8FDCAFCD39}">
      <dgm:prSet/>
      <dgm:spPr/>
      <dgm:t>
        <a:bodyPr/>
        <a:lstStyle/>
        <a:p>
          <a:endParaRPr lang="en-US"/>
        </a:p>
      </dgm:t>
    </dgm:pt>
    <dgm:pt modelId="{ED6F5E51-A831-43F8-954B-68581D8CB3EB}" type="sibTrans" cxnId="{C72A65B6-5E9F-49D7-8E5F-6A8FDCAFCD39}">
      <dgm:prSet/>
      <dgm:spPr/>
      <dgm:t>
        <a:bodyPr/>
        <a:lstStyle/>
        <a:p>
          <a:endParaRPr lang="en-US"/>
        </a:p>
      </dgm:t>
    </dgm:pt>
    <dgm:pt modelId="{64666950-A44A-48A5-AF8B-D5553344D484}">
      <dgm:prSet/>
      <dgm:spPr/>
      <dgm:t>
        <a:bodyPr/>
        <a:lstStyle/>
        <a:p>
          <a:r>
            <a:rPr lang="en-IN"/>
            <a:t>Flow reference</a:t>
          </a:r>
          <a:endParaRPr lang="en-US"/>
        </a:p>
      </dgm:t>
    </dgm:pt>
    <dgm:pt modelId="{E25C9BB6-108A-4501-9117-77F7170493C9}" type="parTrans" cxnId="{DBA820DB-9456-431A-B377-3460521D183F}">
      <dgm:prSet/>
      <dgm:spPr/>
      <dgm:t>
        <a:bodyPr/>
        <a:lstStyle/>
        <a:p>
          <a:endParaRPr lang="en-US"/>
        </a:p>
      </dgm:t>
    </dgm:pt>
    <dgm:pt modelId="{99745BD6-550C-47AB-958D-D8BE5FC35A77}" type="sibTrans" cxnId="{DBA820DB-9456-431A-B377-3460521D183F}">
      <dgm:prSet/>
      <dgm:spPr/>
      <dgm:t>
        <a:bodyPr/>
        <a:lstStyle/>
        <a:p>
          <a:endParaRPr lang="en-US"/>
        </a:p>
      </dgm:t>
    </dgm:pt>
    <dgm:pt modelId="{E34BA861-A618-4207-B823-D939571C42E7}">
      <dgm:prSet/>
      <dgm:spPr/>
      <dgm:t>
        <a:bodyPr/>
        <a:lstStyle/>
        <a:p>
          <a:r>
            <a:rPr lang="en-IN"/>
            <a:t>Connectors (FTP, SFTP, MySQL, Salesforce &amp; AWS)</a:t>
          </a:r>
          <a:endParaRPr lang="en-US"/>
        </a:p>
      </dgm:t>
    </dgm:pt>
    <dgm:pt modelId="{0014D2FA-BBA1-4B80-8D94-77F830E1869C}" type="parTrans" cxnId="{F38982D8-68E4-44A2-ACD9-6A192E0A6B0D}">
      <dgm:prSet/>
      <dgm:spPr/>
      <dgm:t>
        <a:bodyPr/>
        <a:lstStyle/>
        <a:p>
          <a:endParaRPr lang="en-US"/>
        </a:p>
      </dgm:t>
    </dgm:pt>
    <dgm:pt modelId="{45375E4F-C7A8-4BF8-82CA-F584F752E2AE}" type="sibTrans" cxnId="{F38982D8-68E4-44A2-ACD9-6A192E0A6B0D}">
      <dgm:prSet/>
      <dgm:spPr/>
      <dgm:t>
        <a:bodyPr/>
        <a:lstStyle/>
        <a:p>
          <a:endParaRPr lang="en-US"/>
        </a:p>
      </dgm:t>
    </dgm:pt>
    <dgm:pt modelId="{2C85E62A-F334-4865-9527-E406824029D6}">
      <dgm:prSet/>
      <dgm:spPr/>
      <dgm:t>
        <a:bodyPr/>
        <a:lstStyle/>
        <a:p>
          <a:r>
            <a:rPr lang="en-IN"/>
            <a:t>Automated &amp; Manual Project</a:t>
          </a:r>
          <a:endParaRPr lang="en-US"/>
        </a:p>
      </dgm:t>
    </dgm:pt>
    <dgm:pt modelId="{6811483E-0137-40D8-9A04-8F5F0D423AAB}" type="parTrans" cxnId="{D1F040E8-C672-4919-834E-F5906D9A429C}">
      <dgm:prSet/>
      <dgm:spPr/>
      <dgm:t>
        <a:bodyPr/>
        <a:lstStyle/>
        <a:p>
          <a:endParaRPr lang="en-US"/>
        </a:p>
      </dgm:t>
    </dgm:pt>
    <dgm:pt modelId="{7C8A8F00-BEFB-4BC3-8712-0D979DB10304}" type="sibTrans" cxnId="{D1F040E8-C672-4919-834E-F5906D9A429C}">
      <dgm:prSet/>
      <dgm:spPr/>
      <dgm:t>
        <a:bodyPr/>
        <a:lstStyle/>
        <a:p>
          <a:endParaRPr lang="en-US"/>
        </a:p>
      </dgm:t>
    </dgm:pt>
    <dgm:pt modelId="{CA7C0431-9D68-45B0-ADEA-E4F9FA37378E}">
      <dgm:prSet/>
      <dgm:spPr/>
      <dgm:t>
        <a:bodyPr/>
        <a:lstStyle/>
        <a:p>
          <a:r>
            <a:rPr lang="en-IN" dirty="0"/>
            <a:t>Transform Message</a:t>
          </a:r>
          <a:endParaRPr lang="en-US" dirty="0"/>
        </a:p>
      </dgm:t>
    </dgm:pt>
    <dgm:pt modelId="{4E1C2368-355D-4AD5-859A-20E73C955026}" type="parTrans" cxnId="{DF7B1CBB-2CDC-44FA-BA92-61799899296A}">
      <dgm:prSet/>
      <dgm:spPr/>
      <dgm:t>
        <a:bodyPr/>
        <a:lstStyle/>
        <a:p>
          <a:endParaRPr lang="en-US"/>
        </a:p>
      </dgm:t>
    </dgm:pt>
    <dgm:pt modelId="{806418B5-BA9B-4139-9CBF-24D44833BD24}" type="sibTrans" cxnId="{DF7B1CBB-2CDC-44FA-BA92-61799899296A}">
      <dgm:prSet/>
      <dgm:spPr/>
      <dgm:t>
        <a:bodyPr/>
        <a:lstStyle/>
        <a:p>
          <a:endParaRPr lang="en-US"/>
        </a:p>
      </dgm:t>
    </dgm:pt>
    <dgm:pt modelId="{3C4D053C-5ED1-4557-BBA0-6964FA514EF6}">
      <dgm:prSet/>
      <dgm:spPr/>
      <dgm:t>
        <a:bodyPr/>
        <a:lstStyle/>
        <a:p>
          <a:r>
            <a:rPr lang="en-IN"/>
            <a:t>Configuration properties</a:t>
          </a:r>
          <a:endParaRPr lang="en-US"/>
        </a:p>
      </dgm:t>
    </dgm:pt>
    <dgm:pt modelId="{7898F7DF-8BA7-46F4-A9A0-41643712BF9A}" type="parTrans" cxnId="{C66AD0D8-1F3D-494E-BB07-EABE3E3B09EA}">
      <dgm:prSet/>
      <dgm:spPr/>
      <dgm:t>
        <a:bodyPr/>
        <a:lstStyle/>
        <a:p>
          <a:endParaRPr lang="en-US"/>
        </a:p>
      </dgm:t>
    </dgm:pt>
    <dgm:pt modelId="{32BE43DE-2E2F-4D99-85F9-565E5E0E235D}" type="sibTrans" cxnId="{C66AD0D8-1F3D-494E-BB07-EABE3E3B09EA}">
      <dgm:prSet/>
      <dgm:spPr/>
      <dgm:t>
        <a:bodyPr/>
        <a:lstStyle/>
        <a:p>
          <a:endParaRPr lang="en-US"/>
        </a:p>
      </dgm:t>
    </dgm:pt>
    <dgm:pt modelId="{04385FA4-E085-473E-ABB2-3A9A1C7DC6D5}">
      <dgm:prSet/>
      <dgm:spPr/>
      <dgm:t>
        <a:bodyPr/>
        <a:lstStyle/>
        <a:p>
          <a:r>
            <a:rPr lang="en-IN"/>
            <a:t>DataWeave ()</a:t>
          </a:r>
          <a:endParaRPr lang="en-US"/>
        </a:p>
      </dgm:t>
    </dgm:pt>
    <dgm:pt modelId="{FCE65569-09A4-4AF2-8BF8-D4D15FE5D9D6}" type="parTrans" cxnId="{0AE51189-F73B-41EB-8217-14653BBBC6A9}">
      <dgm:prSet/>
      <dgm:spPr/>
      <dgm:t>
        <a:bodyPr/>
        <a:lstStyle/>
        <a:p>
          <a:endParaRPr lang="en-US"/>
        </a:p>
      </dgm:t>
    </dgm:pt>
    <dgm:pt modelId="{A2FB3164-F880-455A-ADF6-3B247E4F3C46}" type="sibTrans" cxnId="{0AE51189-F73B-41EB-8217-14653BBBC6A9}">
      <dgm:prSet/>
      <dgm:spPr/>
      <dgm:t>
        <a:bodyPr/>
        <a:lstStyle/>
        <a:p>
          <a:endParaRPr lang="en-US"/>
        </a:p>
      </dgm:t>
    </dgm:pt>
    <dgm:pt modelId="{E2C6E97C-B740-4098-8835-22B256A1DB29}">
      <dgm:prSet/>
      <dgm:spPr/>
      <dgm:t>
        <a:bodyPr/>
        <a:lstStyle/>
        <a:p>
          <a:r>
            <a:rPr lang="en-IN"/>
            <a:t>Choice Reutter</a:t>
          </a:r>
          <a:endParaRPr lang="en-US"/>
        </a:p>
      </dgm:t>
    </dgm:pt>
    <dgm:pt modelId="{7374EFAA-F640-4C21-81B8-48A92191F3F7}" type="parTrans" cxnId="{6F38221F-39D5-46AF-AC7E-E3E648AFEB70}">
      <dgm:prSet/>
      <dgm:spPr/>
      <dgm:t>
        <a:bodyPr/>
        <a:lstStyle/>
        <a:p>
          <a:endParaRPr lang="en-US"/>
        </a:p>
      </dgm:t>
    </dgm:pt>
    <dgm:pt modelId="{3D7B7176-DE59-4E09-95B1-B219D3B81226}" type="sibTrans" cxnId="{6F38221F-39D5-46AF-AC7E-E3E648AFEB70}">
      <dgm:prSet/>
      <dgm:spPr/>
      <dgm:t>
        <a:bodyPr/>
        <a:lstStyle/>
        <a:p>
          <a:endParaRPr lang="en-US"/>
        </a:p>
      </dgm:t>
    </dgm:pt>
    <dgm:pt modelId="{79A075E0-9A3D-4FB8-91B0-F058A25C178C}">
      <dgm:prSet/>
      <dgm:spPr/>
      <dgm:t>
        <a:bodyPr/>
        <a:lstStyle/>
        <a:p>
          <a:r>
            <a:rPr lang="en-IN"/>
            <a:t>Scatter Gather</a:t>
          </a:r>
          <a:endParaRPr lang="en-US"/>
        </a:p>
      </dgm:t>
    </dgm:pt>
    <dgm:pt modelId="{BB62CF6A-8472-459A-91EC-3293D364A131}" type="parTrans" cxnId="{748E5A7B-1E04-48F3-B2EE-8E9FB40A1BE3}">
      <dgm:prSet/>
      <dgm:spPr/>
      <dgm:t>
        <a:bodyPr/>
        <a:lstStyle/>
        <a:p>
          <a:endParaRPr lang="en-US"/>
        </a:p>
      </dgm:t>
    </dgm:pt>
    <dgm:pt modelId="{6B50F30E-A330-4BCB-A1C9-A36288681040}" type="sibTrans" cxnId="{748E5A7B-1E04-48F3-B2EE-8E9FB40A1BE3}">
      <dgm:prSet/>
      <dgm:spPr/>
      <dgm:t>
        <a:bodyPr/>
        <a:lstStyle/>
        <a:p>
          <a:endParaRPr lang="en-US"/>
        </a:p>
      </dgm:t>
    </dgm:pt>
    <dgm:pt modelId="{C5830DEE-7883-46CD-9285-9E7538C0315F}">
      <dgm:prSet/>
      <dgm:spPr/>
      <dgm:t>
        <a:bodyPr/>
        <a:lstStyle/>
        <a:p>
          <a:r>
            <a:rPr lang="en-IN"/>
            <a:t>Error Handling (On-error Continue, On Error Propagation &amp; Raise Error)</a:t>
          </a:r>
          <a:endParaRPr lang="en-US"/>
        </a:p>
      </dgm:t>
    </dgm:pt>
    <dgm:pt modelId="{245248BD-55AD-4045-925B-ED13956AEE91}" type="parTrans" cxnId="{D369233C-3685-466F-ACFE-8E2F9CE4DDFD}">
      <dgm:prSet/>
      <dgm:spPr/>
      <dgm:t>
        <a:bodyPr/>
        <a:lstStyle/>
        <a:p>
          <a:endParaRPr lang="en-US"/>
        </a:p>
      </dgm:t>
    </dgm:pt>
    <dgm:pt modelId="{8F1CD2E5-9B15-4F51-83E6-684EBEB5DD53}" type="sibTrans" cxnId="{D369233C-3685-466F-ACFE-8E2F9CE4DDFD}">
      <dgm:prSet/>
      <dgm:spPr/>
      <dgm:t>
        <a:bodyPr/>
        <a:lstStyle/>
        <a:p>
          <a:endParaRPr lang="en-US"/>
        </a:p>
      </dgm:t>
    </dgm:pt>
    <dgm:pt modelId="{5672A847-A6D6-45CD-B797-48B405E75839}" type="pres">
      <dgm:prSet presAssocID="{294BE5EF-20A8-4E7C-9901-674607D616F5}" presName="diagram" presStyleCnt="0">
        <dgm:presLayoutVars>
          <dgm:dir/>
          <dgm:resizeHandles val="exact"/>
        </dgm:presLayoutVars>
      </dgm:prSet>
      <dgm:spPr/>
    </dgm:pt>
    <dgm:pt modelId="{6166635D-C92B-49EC-B577-77BE1313EE0C}" type="pres">
      <dgm:prSet presAssocID="{FF2837E8-A53D-4BF5-8E46-CCFECD7F4C10}" presName="node" presStyleLbl="node1" presStyleIdx="0" presStyleCnt="15">
        <dgm:presLayoutVars>
          <dgm:bulletEnabled val="1"/>
        </dgm:presLayoutVars>
      </dgm:prSet>
      <dgm:spPr/>
    </dgm:pt>
    <dgm:pt modelId="{DD686AEB-F367-4395-BFBA-3504C8859E3C}" type="pres">
      <dgm:prSet presAssocID="{92E8C9C7-5BD6-48C4-9B5D-2D1B2F946DA5}" presName="sibTrans" presStyleCnt="0"/>
      <dgm:spPr/>
    </dgm:pt>
    <dgm:pt modelId="{7297F94E-A6CC-4B94-8105-5E16C2DBC1F0}" type="pres">
      <dgm:prSet presAssocID="{551B4081-DB0A-4875-8080-63DF5E4B0598}" presName="node" presStyleLbl="node1" presStyleIdx="1" presStyleCnt="15">
        <dgm:presLayoutVars>
          <dgm:bulletEnabled val="1"/>
        </dgm:presLayoutVars>
      </dgm:prSet>
      <dgm:spPr/>
    </dgm:pt>
    <dgm:pt modelId="{E6AFD53F-1228-479C-A99E-6E85AD747F68}" type="pres">
      <dgm:prSet presAssocID="{586F4C5F-91FF-40FE-B370-966002AF07F3}" presName="sibTrans" presStyleCnt="0"/>
      <dgm:spPr/>
    </dgm:pt>
    <dgm:pt modelId="{05684272-D018-4795-BE0C-8D3ED1446D70}" type="pres">
      <dgm:prSet presAssocID="{7D6A296E-0187-4008-95F0-2C5901B85391}" presName="node" presStyleLbl="node1" presStyleIdx="2" presStyleCnt="15">
        <dgm:presLayoutVars>
          <dgm:bulletEnabled val="1"/>
        </dgm:presLayoutVars>
      </dgm:prSet>
      <dgm:spPr/>
    </dgm:pt>
    <dgm:pt modelId="{E0A653CC-6DCB-4A5A-AF3C-BBFCF9B93876}" type="pres">
      <dgm:prSet presAssocID="{9E605362-18B8-487E-A14A-98E9A54AB551}" presName="sibTrans" presStyleCnt="0"/>
      <dgm:spPr/>
    </dgm:pt>
    <dgm:pt modelId="{2F64D518-3065-4167-828E-F744FFD19AAC}" type="pres">
      <dgm:prSet presAssocID="{7A809F35-DE83-468C-B82F-800C1596686C}" presName="node" presStyleLbl="node1" presStyleIdx="3" presStyleCnt="15">
        <dgm:presLayoutVars>
          <dgm:bulletEnabled val="1"/>
        </dgm:presLayoutVars>
      </dgm:prSet>
      <dgm:spPr/>
    </dgm:pt>
    <dgm:pt modelId="{D82ABF2E-A1E2-49CC-A626-7C546E0B56C4}" type="pres">
      <dgm:prSet presAssocID="{F0A1D6DB-0240-48DE-B303-EB851D99D145}" presName="sibTrans" presStyleCnt="0"/>
      <dgm:spPr/>
    </dgm:pt>
    <dgm:pt modelId="{166EC61E-B4DF-4B21-90A0-A121DDF1F5AE}" type="pres">
      <dgm:prSet presAssocID="{F6526252-9DCE-40CD-A2B0-71757E836B31}" presName="node" presStyleLbl="node1" presStyleIdx="4" presStyleCnt="15">
        <dgm:presLayoutVars>
          <dgm:bulletEnabled val="1"/>
        </dgm:presLayoutVars>
      </dgm:prSet>
      <dgm:spPr/>
    </dgm:pt>
    <dgm:pt modelId="{E6A33386-7850-470B-A111-8C28582FD01B}" type="pres">
      <dgm:prSet presAssocID="{4218A2B3-9109-46DB-BCB6-F47DB1C67961}" presName="sibTrans" presStyleCnt="0"/>
      <dgm:spPr/>
    </dgm:pt>
    <dgm:pt modelId="{5756EFB6-7445-4D9C-9219-C2EB94AA432E}" type="pres">
      <dgm:prSet presAssocID="{3CC99F3C-47CC-480C-A3EA-A7D66CBB4965}" presName="node" presStyleLbl="node1" presStyleIdx="5" presStyleCnt="15">
        <dgm:presLayoutVars>
          <dgm:bulletEnabled val="1"/>
        </dgm:presLayoutVars>
      </dgm:prSet>
      <dgm:spPr/>
    </dgm:pt>
    <dgm:pt modelId="{7583BC70-35BB-47EA-9EA0-80FBE8DE48AA}" type="pres">
      <dgm:prSet presAssocID="{ED6F5E51-A831-43F8-954B-68581D8CB3EB}" presName="sibTrans" presStyleCnt="0"/>
      <dgm:spPr/>
    </dgm:pt>
    <dgm:pt modelId="{6E6CC34B-D712-4566-80E3-E3BD2F359E20}" type="pres">
      <dgm:prSet presAssocID="{64666950-A44A-48A5-AF8B-D5553344D484}" presName="node" presStyleLbl="node1" presStyleIdx="6" presStyleCnt="15">
        <dgm:presLayoutVars>
          <dgm:bulletEnabled val="1"/>
        </dgm:presLayoutVars>
      </dgm:prSet>
      <dgm:spPr/>
    </dgm:pt>
    <dgm:pt modelId="{1D77A1B1-15D2-4A49-8128-46709C96ECBD}" type="pres">
      <dgm:prSet presAssocID="{99745BD6-550C-47AB-958D-D8BE5FC35A77}" presName="sibTrans" presStyleCnt="0"/>
      <dgm:spPr/>
    </dgm:pt>
    <dgm:pt modelId="{FF475044-1C4F-4806-872D-77E2D0A56D9F}" type="pres">
      <dgm:prSet presAssocID="{E34BA861-A618-4207-B823-D939571C42E7}" presName="node" presStyleLbl="node1" presStyleIdx="7" presStyleCnt="15">
        <dgm:presLayoutVars>
          <dgm:bulletEnabled val="1"/>
        </dgm:presLayoutVars>
      </dgm:prSet>
      <dgm:spPr/>
    </dgm:pt>
    <dgm:pt modelId="{16BFC3EB-BEDA-47F2-BEB3-4FC5A0D1257C}" type="pres">
      <dgm:prSet presAssocID="{45375E4F-C7A8-4BF8-82CA-F584F752E2AE}" presName="sibTrans" presStyleCnt="0"/>
      <dgm:spPr/>
    </dgm:pt>
    <dgm:pt modelId="{19261E9A-2419-49A5-BF96-A4EC3F92A683}" type="pres">
      <dgm:prSet presAssocID="{2C85E62A-F334-4865-9527-E406824029D6}" presName="node" presStyleLbl="node1" presStyleIdx="8" presStyleCnt="15">
        <dgm:presLayoutVars>
          <dgm:bulletEnabled val="1"/>
        </dgm:presLayoutVars>
      </dgm:prSet>
      <dgm:spPr/>
    </dgm:pt>
    <dgm:pt modelId="{11480727-F9CE-4D07-84E4-90542B52E630}" type="pres">
      <dgm:prSet presAssocID="{7C8A8F00-BEFB-4BC3-8712-0D979DB10304}" presName="sibTrans" presStyleCnt="0"/>
      <dgm:spPr/>
    </dgm:pt>
    <dgm:pt modelId="{AB43A8E2-6E23-461A-A251-9EEF3FB58516}" type="pres">
      <dgm:prSet presAssocID="{CA7C0431-9D68-45B0-ADEA-E4F9FA37378E}" presName="node" presStyleLbl="node1" presStyleIdx="9" presStyleCnt="15" custLinFactNeighborX="25452" custLinFactNeighborY="986">
        <dgm:presLayoutVars>
          <dgm:bulletEnabled val="1"/>
        </dgm:presLayoutVars>
      </dgm:prSet>
      <dgm:spPr/>
    </dgm:pt>
    <dgm:pt modelId="{B679636D-1929-4620-B95E-D7729AD28DCC}" type="pres">
      <dgm:prSet presAssocID="{806418B5-BA9B-4139-9CBF-24D44833BD24}" presName="sibTrans" presStyleCnt="0"/>
      <dgm:spPr/>
    </dgm:pt>
    <dgm:pt modelId="{9D506128-2C60-40F6-B7A7-65D951B2E228}" type="pres">
      <dgm:prSet presAssocID="{3C4D053C-5ED1-4557-BBA0-6964FA514EF6}" presName="node" presStyleLbl="node1" presStyleIdx="10" presStyleCnt="15">
        <dgm:presLayoutVars>
          <dgm:bulletEnabled val="1"/>
        </dgm:presLayoutVars>
      </dgm:prSet>
      <dgm:spPr/>
    </dgm:pt>
    <dgm:pt modelId="{60761926-DEBA-4A88-9CD3-BDB35F89AB0D}" type="pres">
      <dgm:prSet presAssocID="{32BE43DE-2E2F-4D99-85F9-565E5E0E235D}" presName="sibTrans" presStyleCnt="0"/>
      <dgm:spPr/>
    </dgm:pt>
    <dgm:pt modelId="{283C4D12-3E1D-4ABF-9539-8A5E44141CAD}" type="pres">
      <dgm:prSet presAssocID="{04385FA4-E085-473E-ABB2-3A9A1C7DC6D5}" presName="node" presStyleLbl="node1" presStyleIdx="11" presStyleCnt="15">
        <dgm:presLayoutVars>
          <dgm:bulletEnabled val="1"/>
        </dgm:presLayoutVars>
      </dgm:prSet>
      <dgm:spPr/>
    </dgm:pt>
    <dgm:pt modelId="{3FF82008-2799-4801-9622-0D2A6C5034B6}" type="pres">
      <dgm:prSet presAssocID="{A2FB3164-F880-455A-ADF6-3B247E4F3C46}" presName="sibTrans" presStyleCnt="0"/>
      <dgm:spPr/>
    </dgm:pt>
    <dgm:pt modelId="{6C76FFC4-52D8-4ED7-8329-88DA7A81F6EC}" type="pres">
      <dgm:prSet presAssocID="{E2C6E97C-B740-4098-8835-22B256A1DB29}" presName="node" presStyleLbl="node1" presStyleIdx="12" presStyleCnt="15">
        <dgm:presLayoutVars>
          <dgm:bulletEnabled val="1"/>
        </dgm:presLayoutVars>
      </dgm:prSet>
      <dgm:spPr/>
    </dgm:pt>
    <dgm:pt modelId="{EE3C28C5-941B-4F78-B838-EA760CB6619E}" type="pres">
      <dgm:prSet presAssocID="{3D7B7176-DE59-4E09-95B1-B219D3B81226}" presName="sibTrans" presStyleCnt="0"/>
      <dgm:spPr/>
    </dgm:pt>
    <dgm:pt modelId="{7C6DEFA0-A2EB-47A7-8B5B-0E062CECA618}" type="pres">
      <dgm:prSet presAssocID="{79A075E0-9A3D-4FB8-91B0-F058A25C178C}" presName="node" presStyleLbl="node1" presStyleIdx="13" presStyleCnt="15">
        <dgm:presLayoutVars>
          <dgm:bulletEnabled val="1"/>
        </dgm:presLayoutVars>
      </dgm:prSet>
      <dgm:spPr/>
    </dgm:pt>
    <dgm:pt modelId="{B2AD23E8-B4EB-4315-9B0C-CD059993559D}" type="pres">
      <dgm:prSet presAssocID="{6B50F30E-A330-4BCB-A1C9-A36288681040}" presName="sibTrans" presStyleCnt="0"/>
      <dgm:spPr/>
    </dgm:pt>
    <dgm:pt modelId="{58CD2A9E-DD48-42BE-88B3-BA35068A1BD1}" type="pres">
      <dgm:prSet presAssocID="{C5830DEE-7883-46CD-9285-9E7538C0315F}" presName="node" presStyleLbl="node1" presStyleIdx="14" presStyleCnt="15">
        <dgm:presLayoutVars>
          <dgm:bulletEnabled val="1"/>
        </dgm:presLayoutVars>
      </dgm:prSet>
      <dgm:spPr/>
    </dgm:pt>
  </dgm:ptLst>
  <dgm:cxnLst>
    <dgm:cxn modelId="{0A9CCC07-5E74-48E5-9BF0-3FED79B4F3FE}" type="presOf" srcId="{79A075E0-9A3D-4FB8-91B0-F058A25C178C}" destId="{7C6DEFA0-A2EB-47A7-8B5B-0E062CECA618}" srcOrd="0" destOrd="0" presId="urn:microsoft.com/office/officeart/2005/8/layout/default"/>
    <dgm:cxn modelId="{D69FD40F-6359-4C91-9590-1F493C269AC9}" type="presOf" srcId="{E2C6E97C-B740-4098-8835-22B256A1DB29}" destId="{6C76FFC4-52D8-4ED7-8329-88DA7A81F6EC}" srcOrd="0" destOrd="0" presId="urn:microsoft.com/office/officeart/2005/8/layout/default"/>
    <dgm:cxn modelId="{6F38221F-39D5-46AF-AC7E-E3E648AFEB70}" srcId="{294BE5EF-20A8-4E7C-9901-674607D616F5}" destId="{E2C6E97C-B740-4098-8835-22B256A1DB29}" srcOrd="12" destOrd="0" parTransId="{7374EFAA-F640-4C21-81B8-48A92191F3F7}" sibTransId="{3D7B7176-DE59-4E09-95B1-B219D3B81226}"/>
    <dgm:cxn modelId="{8A84E62C-4FC9-4DA0-874A-8D3392D45985}" type="presOf" srcId="{294BE5EF-20A8-4E7C-9901-674607D616F5}" destId="{5672A847-A6D6-45CD-B797-48B405E75839}" srcOrd="0" destOrd="0" presId="urn:microsoft.com/office/officeart/2005/8/layout/default"/>
    <dgm:cxn modelId="{D369233C-3685-466F-ACFE-8E2F9CE4DDFD}" srcId="{294BE5EF-20A8-4E7C-9901-674607D616F5}" destId="{C5830DEE-7883-46CD-9285-9E7538C0315F}" srcOrd="14" destOrd="0" parTransId="{245248BD-55AD-4045-925B-ED13956AEE91}" sibTransId="{8F1CD2E5-9B15-4F51-83E6-684EBEB5DD53}"/>
    <dgm:cxn modelId="{82B5CB64-B3DD-4670-B2BD-0C1DEC57BEC8}" type="presOf" srcId="{2C85E62A-F334-4865-9527-E406824029D6}" destId="{19261E9A-2419-49A5-BF96-A4EC3F92A683}" srcOrd="0" destOrd="0" presId="urn:microsoft.com/office/officeart/2005/8/layout/default"/>
    <dgm:cxn modelId="{4FD28B45-85B5-43FA-BF23-E9F6331B9D13}" srcId="{294BE5EF-20A8-4E7C-9901-674607D616F5}" destId="{551B4081-DB0A-4875-8080-63DF5E4B0598}" srcOrd="1" destOrd="0" parTransId="{B546E644-596B-4E3B-A284-6542F8F46F1B}" sibTransId="{586F4C5F-91FF-40FE-B370-966002AF07F3}"/>
    <dgm:cxn modelId="{FE3C6E68-8B41-42A8-A19F-4A2B9358CCC4}" type="presOf" srcId="{3CC99F3C-47CC-480C-A3EA-A7D66CBB4965}" destId="{5756EFB6-7445-4D9C-9219-C2EB94AA432E}" srcOrd="0" destOrd="0" presId="urn:microsoft.com/office/officeart/2005/8/layout/default"/>
    <dgm:cxn modelId="{9EFF3850-0F01-46A3-8265-FFD612036193}" type="presOf" srcId="{64666950-A44A-48A5-AF8B-D5553344D484}" destId="{6E6CC34B-D712-4566-80E3-E3BD2F359E20}" srcOrd="0" destOrd="0" presId="urn:microsoft.com/office/officeart/2005/8/layout/default"/>
    <dgm:cxn modelId="{5DEFB954-AF9B-41ED-B5C8-B74F10A36C52}" srcId="{294BE5EF-20A8-4E7C-9901-674607D616F5}" destId="{F6526252-9DCE-40CD-A2B0-71757E836B31}" srcOrd="4" destOrd="0" parTransId="{4C5149D3-1FC0-42F8-8233-35CFE5D8477C}" sibTransId="{4218A2B3-9109-46DB-BCB6-F47DB1C67961}"/>
    <dgm:cxn modelId="{B5B7B055-FFB2-4DC3-AEA9-C5B21430D43F}" srcId="{294BE5EF-20A8-4E7C-9901-674607D616F5}" destId="{7D6A296E-0187-4008-95F0-2C5901B85391}" srcOrd="2" destOrd="0" parTransId="{59952B09-BE1B-4AB6-8543-0807B50A4C9E}" sibTransId="{9E605362-18B8-487E-A14A-98E9A54AB551}"/>
    <dgm:cxn modelId="{EE358F56-9AAB-41E7-8A96-FB2D6E76B130}" type="presOf" srcId="{CA7C0431-9D68-45B0-ADEA-E4F9FA37378E}" destId="{AB43A8E2-6E23-461A-A251-9EEF3FB58516}" srcOrd="0" destOrd="0" presId="urn:microsoft.com/office/officeart/2005/8/layout/default"/>
    <dgm:cxn modelId="{748E5A7B-1E04-48F3-B2EE-8E9FB40A1BE3}" srcId="{294BE5EF-20A8-4E7C-9901-674607D616F5}" destId="{79A075E0-9A3D-4FB8-91B0-F058A25C178C}" srcOrd="13" destOrd="0" parTransId="{BB62CF6A-8472-459A-91EC-3293D364A131}" sibTransId="{6B50F30E-A330-4BCB-A1C9-A36288681040}"/>
    <dgm:cxn modelId="{C332E57F-C656-492C-AE9B-E1F88F82A2C2}" type="presOf" srcId="{F6526252-9DCE-40CD-A2B0-71757E836B31}" destId="{166EC61E-B4DF-4B21-90A0-A121DDF1F5AE}" srcOrd="0" destOrd="0" presId="urn:microsoft.com/office/officeart/2005/8/layout/default"/>
    <dgm:cxn modelId="{0AE51189-F73B-41EB-8217-14653BBBC6A9}" srcId="{294BE5EF-20A8-4E7C-9901-674607D616F5}" destId="{04385FA4-E085-473E-ABB2-3A9A1C7DC6D5}" srcOrd="11" destOrd="0" parTransId="{FCE65569-09A4-4AF2-8BF8-D4D15FE5D9D6}" sibTransId="{A2FB3164-F880-455A-ADF6-3B247E4F3C46}"/>
    <dgm:cxn modelId="{BE6F178A-1E7E-4207-ABB5-353DA4F3CAB6}" type="presOf" srcId="{E34BA861-A618-4207-B823-D939571C42E7}" destId="{FF475044-1C4F-4806-872D-77E2D0A56D9F}" srcOrd="0" destOrd="0" presId="urn:microsoft.com/office/officeart/2005/8/layout/default"/>
    <dgm:cxn modelId="{6EF1058C-75B7-4843-9E0F-5E14D8E4DA51}" type="presOf" srcId="{551B4081-DB0A-4875-8080-63DF5E4B0598}" destId="{7297F94E-A6CC-4B94-8105-5E16C2DBC1F0}" srcOrd="0" destOrd="0" presId="urn:microsoft.com/office/officeart/2005/8/layout/default"/>
    <dgm:cxn modelId="{0F6A3B93-8723-4F7D-854A-6F4971B48F2C}" type="presOf" srcId="{04385FA4-E085-473E-ABB2-3A9A1C7DC6D5}" destId="{283C4D12-3E1D-4ABF-9539-8A5E44141CAD}" srcOrd="0" destOrd="0" presId="urn:microsoft.com/office/officeart/2005/8/layout/default"/>
    <dgm:cxn modelId="{32401C9B-9730-4814-B126-2C8B8F4ACBF3}" type="presOf" srcId="{7A809F35-DE83-468C-B82F-800C1596686C}" destId="{2F64D518-3065-4167-828E-F744FFD19AAC}" srcOrd="0" destOrd="0" presId="urn:microsoft.com/office/officeart/2005/8/layout/default"/>
    <dgm:cxn modelId="{E0156D9E-64AF-4777-A868-D6429981C6CD}" srcId="{294BE5EF-20A8-4E7C-9901-674607D616F5}" destId="{7A809F35-DE83-468C-B82F-800C1596686C}" srcOrd="3" destOrd="0" parTransId="{D228B090-10A5-4E71-9754-A8FF820768B3}" sibTransId="{F0A1D6DB-0240-48DE-B303-EB851D99D145}"/>
    <dgm:cxn modelId="{C72A65B6-5E9F-49D7-8E5F-6A8FDCAFCD39}" srcId="{294BE5EF-20A8-4E7C-9901-674607D616F5}" destId="{3CC99F3C-47CC-480C-A3EA-A7D66CBB4965}" srcOrd="5" destOrd="0" parTransId="{E9AA7E0E-6E0F-4B1C-BD1A-DDEC1D2D9802}" sibTransId="{ED6F5E51-A831-43F8-954B-68581D8CB3EB}"/>
    <dgm:cxn modelId="{DF7B1CBB-2CDC-44FA-BA92-61799899296A}" srcId="{294BE5EF-20A8-4E7C-9901-674607D616F5}" destId="{CA7C0431-9D68-45B0-ADEA-E4F9FA37378E}" srcOrd="9" destOrd="0" parTransId="{4E1C2368-355D-4AD5-859A-20E73C955026}" sibTransId="{806418B5-BA9B-4139-9CBF-24D44833BD24}"/>
    <dgm:cxn modelId="{B90FF2CB-CC6A-4CC3-AD00-3D78537137AC}" type="presOf" srcId="{C5830DEE-7883-46CD-9285-9E7538C0315F}" destId="{58CD2A9E-DD48-42BE-88B3-BA35068A1BD1}" srcOrd="0" destOrd="0" presId="urn:microsoft.com/office/officeart/2005/8/layout/default"/>
    <dgm:cxn modelId="{66FED7D4-CB07-4BF1-AC78-3DE94862BC9A}" type="presOf" srcId="{FF2837E8-A53D-4BF5-8E46-CCFECD7F4C10}" destId="{6166635D-C92B-49EC-B577-77BE1313EE0C}" srcOrd="0" destOrd="0" presId="urn:microsoft.com/office/officeart/2005/8/layout/default"/>
    <dgm:cxn modelId="{F38982D8-68E4-44A2-ACD9-6A192E0A6B0D}" srcId="{294BE5EF-20A8-4E7C-9901-674607D616F5}" destId="{E34BA861-A618-4207-B823-D939571C42E7}" srcOrd="7" destOrd="0" parTransId="{0014D2FA-BBA1-4B80-8D94-77F830E1869C}" sibTransId="{45375E4F-C7A8-4BF8-82CA-F584F752E2AE}"/>
    <dgm:cxn modelId="{C66AD0D8-1F3D-494E-BB07-EABE3E3B09EA}" srcId="{294BE5EF-20A8-4E7C-9901-674607D616F5}" destId="{3C4D053C-5ED1-4557-BBA0-6964FA514EF6}" srcOrd="10" destOrd="0" parTransId="{7898F7DF-8BA7-46F4-A9A0-41643712BF9A}" sibTransId="{32BE43DE-2E2F-4D99-85F9-565E5E0E235D}"/>
    <dgm:cxn modelId="{DBA820DB-9456-431A-B377-3460521D183F}" srcId="{294BE5EF-20A8-4E7C-9901-674607D616F5}" destId="{64666950-A44A-48A5-AF8B-D5553344D484}" srcOrd="6" destOrd="0" parTransId="{E25C9BB6-108A-4501-9117-77F7170493C9}" sibTransId="{99745BD6-550C-47AB-958D-D8BE5FC35A77}"/>
    <dgm:cxn modelId="{914C65DC-1769-4FCC-A1E4-791EBDDFCC0F}" srcId="{294BE5EF-20A8-4E7C-9901-674607D616F5}" destId="{FF2837E8-A53D-4BF5-8E46-CCFECD7F4C10}" srcOrd="0" destOrd="0" parTransId="{BFBFE1F3-0EB1-4895-9596-1E945D5864D1}" sibTransId="{92E8C9C7-5BD6-48C4-9B5D-2D1B2F946DA5}"/>
    <dgm:cxn modelId="{007A5ADD-E38C-4F0A-B59B-BE3F9340CC56}" type="presOf" srcId="{7D6A296E-0187-4008-95F0-2C5901B85391}" destId="{05684272-D018-4795-BE0C-8D3ED1446D70}" srcOrd="0" destOrd="0" presId="urn:microsoft.com/office/officeart/2005/8/layout/default"/>
    <dgm:cxn modelId="{D1F040E8-C672-4919-834E-F5906D9A429C}" srcId="{294BE5EF-20A8-4E7C-9901-674607D616F5}" destId="{2C85E62A-F334-4865-9527-E406824029D6}" srcOrd="8" destOrd="0" parTransId="{6811483E-0137-40D8-9A04-8F5F0D423AAB}" sibTransId="{7C8A8F00-BEFB-4BC3-8712-0D979DB10304}"/>
    <dgm:cxn modelId="{34C16DF3-CAEA-41B1-A9C0-5E67320342E7}" type="presOf" srcId="{3C4D053C-5ED1-4557-BBA0-6964FA514EF6}" destId="{9D506128-2C60-40F6-B7A7-65D951B2E228}" srcOrd="0" destOrd="0" presId="urn:microsoft.com/office/officeart/2005/8/layout/default"/>
    <dgm:cxn modelId="{A6E39923-B061-48F7-93CE-90CE2776381B}" type="presParOf" srcId="{5672A847-A6D6-45CD-B797-48B405E75839}" destId="{6166635D-C92B-49EC-B577-77BE1313EE0C}" srcOrd="0" destOrd="0" presId="urn:microsoft.com/office/officeart/2005/8/layout/default"/>
    <dgm:cxn modelId="{B4BFDB8C-3008-4D44-8D5D-8B9B18DB80DF}" type="presParOf" srcId="{5672A847-A6D6-45CD-B797-48B405E75839}" destId="{DD686AEB-F367-4395-BFBA-3504C8859E3C}" srcOrd="1" destOrd="0" presId="urn:microsoft.com/office/officeart/2005/8/layout/default"/>
    <dgm:cxn modelId="{8CDFE516-3B2D-4D84-8381-864FA214063F}" type="presParOf" srcId="{5672A847-A6D6-45CD-B797-48B405E75839}" destId="{7297F94E-A6CC-4B94-8105-5E16C2DBC1F0}" srcOrd="2" destOrd="0" presId="urn:microsoft.com/office/officeart/2005/8/layout/default"/>
    <dgm:cxn modelId="{46F870AE-7CB0-43E0-B2DE-4D7366545189}" type="presParOf" srcId="{5672A847-A6D6-45CD-B797-48B405E75839}" destId="{E6AFD53F-1228-479C-A99E-6E85AD747F68}" srcOrd="3" destOrd="0" presId="urn:microsoft.com/office/officeart/2005/8/layout/default"/>
    <dgm:cxn modelId="{F10F4DFE-D22D-4198-A424-2AAD4631A32D}" type="presParOf" srcId="{5672A847-A6D6-45CD-B797-48B405E75839}" destId="{05684272-D018-4795-BE0C-8D3ED1446D70}" srcOrd="4" destOrd="0" presId="urn:microsoft.com/office/officeart/2005/8/layout/default"/>
    <dgm:cxn modelId="{C6139BB5-18CC-4193-89F2-6E7269F85D02}" type="presParOf" srcId="{5672A847-A6D6-45CD-B797-48B405E75839}" destId="{E0A653CC-6DCB-4A5A-AF3C-BBFCF9B93876}" srcOrd="5" destOrd="0" presId="urn:microsoft.com/office/officeart/2005/8/layout/default"/>
    <dgm:cxn modelId="{763370A3-0A89-4CE0-8AEF-7B3D4250B2BB}" type="presParOf" srcId="{5672A847-A6D6-45CD-B797-48B405E75839}" destId="{2F64D518-3065-4167-828E-F744FFD19AAC}" srcOrd="6" destOrd="0" presId="urn:microsoft.com/office/officeart/2005/8/layout/default"/>
    <dgm:cxn modelId="{46EBE07E-C06A-4AC6-8CB3-93C22A4B8620}" type="presParOf" srcId="{5672A847-A6D6-45CD-B797-48B405E75839}" destId="{D82ABF2E-A1E2-49CC-A626-7C546E0B56C4}" srcOrd="7" destOrd="0" presId="urn:microsoft.com/office/officeart/2005/8/layout/default"/>
    <dgm:cxn modelId="{6A24C1D4-7518-4AB0-8786-8BC04B2BAC36}" type="presParOf" srcId="{5672A847-A6D6-45CD-B797-48B405E75839}" destId="{166EC61E-B4DF-4B21-90A0-A121DDF1F5AE}" srcOrd="8" destOrd="0" presId="urn:microsoft.com/office/officeart/2005/8/layout/default"/>
    <dgm:cxn modelId="{98008C6F-DE8D-4204-A879-BE2211F16EDF}" type="presParOf" srcId="{5672A847-A6D6-45CD-B797-48B405E75839}" destId="{E6A33386-7850-470B-A111-8C28582FD01B}" srcOrd="9" destOrd="0" presId="urn:microsoft.com/office/officeart/2005/8/layout/default"/>
    <dgm:cxn modelId="{00924044-3D68-401B-96D6-E57A00788419}" type="presParOf" srcId="{5672A847-A6D6-45CD-B797-48B405E75839}" destId="{5756EFB6-7445-4D9C-9219-C2EB94AA432E}" srcOrd="10" destOrd="0" presId="urn:microsoft.com/office/officeart/2005/8/layout/default"/>
    <dgm:cxn modelId="{9449ECA2-6EE4-46BE-A461-69637302C455}" type="presParOf" srcId="{5672A847-A6D6-45CD-B797-48B405E75839}" destId="{7583BC70-35BB-47EA-9EA0-80FBE8DE48AA}" srcOrd="11" destOrd="0" presId="urn:microsoft.com/office/officeart/2005/8/layout/default"/>
    <dgm:cxn modelId="{257EE1D3-28AA-49BC-9C0F-20821BB0CE7A}" type="presParOf" srcId="{5672A847-A6D6-45CD-B797-48B405E75839}" destId="{6E6CC34B-D712-4566-80E3-E3BD2F359E20}" srcOrd="12" destOrd="0" presId="urn:microsoft.com/office/officeart/2005/8/layout/default"/>
    <dgm:cxn modelId="{78D6C161-EDC1-4384-9C99-E85AF03BD892}" type="presParOf" srcId="{5672A847-A6D6-45CD-B797-48B405E75839}" destId="{1D77A1B1-15D2-4A49-8128-46709C96ECBD}" srcOrd="13" destOrd="0" presId="urn:microsoft.com/office/officeart/2005/8/layout/default"/>
    <dgm:cxn modelId="{693C7B07-D848-4D6A-84C6-C6024627F35B}" type="presParOf" srcId="{5672A847-A6D6-45CD-B797-48B405E75839}" destId="{FF475044-1C4F-4806-872D-77E2D0A56D9F}" srcOrd="14" destOrd="0" presId="urn:microsoft.com/office/officeart/2005/8/layout/default"/>
    <dgm:cxn modelId="{C538B100-303C-4160-864C-BBCE1974A6FF}" type="presParOf" srcId="{5672A847-A6D6-45CD-B797-48B405E75839}" destId="{16BFC3EB-BEDA-47F2-BEB3-4FC5A0D1257C}" srcOrd="15" destOrd="0" presId="urn:microsoft.com/office/officeart/2005/8/layout/default"/>
    <dgm:cxn modelId="{B2CF39F3-2A9F-4B6C-B333-B34D4035C700}" type="presParOf" srcId="{5672A847-A6D6-45CD-B797-48B405E75839}" destId="{19261E9A-2419-49A5-BF96-A4EC3F92A683}" srcOrd="16" destOrd="0" presId="urn:microsoft.com/office/officeart/2005/8/layout/default"/>
    <dgm:cxn modelId="{7C0F1609-84B3-43AD-B850-40D092845FEE}" type="presParOf" srcId="{5672A847-A6D6-45CD-B797-48B405E75839}" destId="{11480727-F9CE-4D07-84E4-90542B52E630}" srcOrd="17" destOrd="0" presId="urn:microsoft.com/office/officeart/2005/8/layout/default"/>
    <dgm:cxn modelId="{3B4691E8-8F8B-43B1-AB03-35EB042F5CC2}" type="presParOf" srcId="{5672A847-A6D6-45CD-B797-48B405E75839}" destId="{AB43A8E2-6E23-461A-A251-9EEF3FB58516}" srcOrd="18" destOrd="0" presId="urn:microsoft.com/office/officeart/2005/8/layout/default"/>
    <dgm:cxn modelId="{D2ED7D4C-2D3B-4C20-B04F-D91BD846AFB8}" type="presParOf" srcId="{5672A847-A6D6-45CD-B797-48B405E75839}" destId="{B679636D-1929-4620-B95E-D7729AD28DCC}" srcOrd="19" destOrd="0" presId="urn:microsoft.com/office/officeart/2005/8/layout/default"/>
    <dgm:cxn modelId="{4C9C3808-54EC-48EB-83EC-9533DE123047}" type="presParOf" srcId="{5672A847-A6D6-45CD-B797-48B405E75839}" destId="{9D506128-2C60-40F6-B7A7-65D951B2E228}" srcOrd="20" destOrd="0" presId="urn:microsoft.com/office/officeart/2005/8/layout/default"/>
    <dgm:cxn modelId="{160BE33B-667A-469E-8AA2-F6CC9FBFB9F4}" type="presParOf" srcId="{5672A847-A6D6-45CD-B797-48B405E75839}" destId="{60761926-DEBA-4A88-9CD3-BDB35F89AB0D}" srcOrd="21" destOrd="0" presId="urn:microsoft.com/office/officeart/2005/8/layout/default"/>
    <dgm:cxn modelId="{4C79B639-FD18-4499-9833-298CA1E241DE}" type="presParOf" srcId="{5672A847-A6D6-45CD-B797-48B405E75839}" destId="{283C4D12-3E1D-4ABF-9539-8A5E44141CAD}" srcOrd="22" destOrd="0" presId="urn:microsoft.com/office/officeart/2005/8/layout/default"/>
    <dgm:cxn modelId="{66ABC4B1-25E7-4DCB-B2A5-A9881D9D112A}" type="presParOf" srcId="{5672A847-A6D6-45CD-B797-48B405E75839}" destId="{3FF82008-2799-4801-9622-0D2A6C5034B6}" srcOrd="23" destOrd="0" presId="urn:microsoft.com/office/officeart/2005/8/layout/default"/>
    <dgm:cxn modelId="{90A73031-5C7C-4496-8D45-99CC57440DE2}" type="presParOf" srcId="{5672A847-A6D6-45CD-B797-48B405E75839}" destId="{6C76FFC4-52D8-4ED7-8329-88DA7A81F6EC}" srcOrd="24" destOrd="0" presId="urn:microsoft.com/office/officeart/2005/8/layout/default"/>
    <dgm:cxn modelId="{EBCA0264-73DF-4E18-AA5B-7E8A7D67B719}" type="presParOf" srcId="{5672A847-A6D6-45CD-B797-48B405E75839}" destId="{EE3C28C5-941B-4F78-B838-EA760CB6619E}" srcOrd="25" destOrd="0" presId="urn:microsoft.com/office/officeart/2005/8/layout/default"/>
    <dgm:cxn modelId="{6A17EB22-7CAB-41B4-99D8-4E4DDAC88945}" type="presParOf" srcId="{5672A847-A6D6-45CD-B797-48B405E75839}" destId="{7C6DEFA0-A2EB-47A7-8B5B-0E062CECA618}" srcOrd="26" destOrd="0" presId="urn:microsoft.com/office/officeart/2005/8/layout/default"/>
    <dgm:cxn modelId="{42218BB3-3727-4943-B7CE-DB79AE096AB3}" type="presParOf" srcId="{5672A847-A6D6-45CD-B797-48B405E75839}" destId="{B2AD23E8-B4EB-4315-9B0C-CD059993559D}" srcOrd="27" destOrd="0" presId="urn:microsoft.com/office/officeart/2005/8/layout/default"/>
    <dgm:cxn modelId="{FB42598B-CC13-46F7-9E26-EB0575F22681}" type="presParOf" srcId="{5672A847-A6D6-45CD-B797-48B405E75839}" destId="{58CD2A9E-DD48-42BE-88B3-BA35068A1BD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9F09DE6-B270-4954-A9CA-B75742622B0B}"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A3758D86-55FB-444A-B198-5C79D653E44F}">
      <dgm:prSet/>
      <dgm:spPr/>
      <dgm:t>
        <a:bodyPr/>
        <a:lstStyle/>
        <a:p>
          <a:pPr>
            <a:lnSpc>
              <a:spcPct val="100000"/>
            </a:lnSpc>
          </a:pPr>
          <a:r>
            <a:rPr lang="en-IN"/>
            <a:t>In Mule3, we used to have one database connector and we will be selecting the kind of operation that we want. Like Select, Update, Insert &amp; Delete</a:t>
          </a:r>
          <a:endParaRPr lang="en-US"/>
        </a:p>
      </dgm:t>
    </dgm:pt>
    <dgm:pt modelId="{8E584386-D2C7-45D7-AC00-C331CDB18142}" type="parTrans" cxnId="{B468F0C3-F401-462A-BAE0-3C519BEA86D2}">
      <dgm:prSet/>
      <dgm:spPr/>
      <dgm:t>
        <a:bodyPr/>
        <a:lstStyle/>
        <a:p>
          <a:endParaRPr lang="en-US"/>
        </a:p>
      </dgm:t>
    </dgm:pt>
    <dgm:pt modelId="{E6AAD7F8-29FE-414F-81E9-4FB3BBCD3D4B}" type="sibTrans" cxnId="{B468F0C3-F401-462A-BAE0-3C519BEA86D2}">
      <dgm:prSet/>
      <dgm:spPr/>
      <dgm:t>
        <a:bodyPr/>
        <a:lstStyle/>
        <a:p>
          <a:pPr>
            <a:lnSpc>
              <a:spcPct val="100000"/>
            </a:lnSpc>
          </a:pPr>
          <a:endParaRPr lang="en-US"/>
        </a:p>
      </dgm:t>
    </dgm:pt>
    <dgm:pt modelId="{4E2738E9-0224-44F2-88DD-129B3281079A}">
      <dgm:prSet/>
      <dgm:spPr/>
      <dgm:t>
        <a:bodyPr/>
        <a:lstStyle/>
        <a:p>
          <a:pPr>
            <a:lnSpc>
              <a:spcPct val="100000"/>
            </a:lnSpc>
          </a:pPr>
          <a:r>
            <a:rPr lang="en-IN"/>
            <a:t>In Mule4, We have separate connector for each operation</a:t>
          </a:r>
          <a:endParaRPr lang="en-US"/>
        </a:p>
      </dgm:t>
    </dgm:pt>
    <dgm:pt modelId="{BA6B0979-00C7-4480-9977-AB1796F3D05A}" type="parTrans" cxnId="{DF4041D6-4FA7-4A78-9985-90F6846D58BC}">
      <dgm:prSet/>
      <dgm:spPr/>
      <dgm:t>
        <a:bodyPr/>
        <a:lstStyle/>
        <a:p>
          <a:endParaRPr lang="en-US"/>
        </a:p>
      </dgm:t>
    </dgm:pt>
    <dgm:pt modelId="{612BEE2D-E6DE-44C7-997E-BFB1D3F7EB74}" type="sibTrans" cxnId="{DF4041D6-4FA7-4A78-9985-90F6846D58BC}">
      <dgm:prSet/>
      <dgm:spPr/>
      <dgm:t>
        <a:bodyPr/>
        <a:lstStyle/>
        <a:p>
          <a:pPr>
            <a:lnSpc>
              <a:spcPct val="100000"/>
            </a:lnSpc>
          </a:pPr>
          <a:endParaRPr lang="en-US"/>
        </a:p>
      </dgm:t>
    </dgm:pt>
    <dgm:pt modelId="{9857B1E2-0A70-4BA8-AC11-730F57EFD544}">
      <dgm:prSet/>
      <dgm:spPr/>
      <dgm:t>
        <a:bodyPr/>
        <a:lstStyle/>
        <a:p>
          <a:pPr>
            <a:lnSpc>
              <a:spcPct val="100000"/>
            </a:lnSpc>
          </a:pPr>
          <a:r>
            <a:rPr lang="en-IN"/>
            <a:t>You can test the connection if you want to check if connection is successful</a:t>
          </a:r>
          <a:endParaRPr lang="en-US"/>
        </a:p>
      </dgm:t>
    </dgm:pt>
    <dgm:pt modelId="{8193418D-C213-4F73-974D-C2CB7A857E22}" type="parTrans" cxnId="{4E567D25-4AEC-43FD-957A-D9C17CC3E08D}">
      <dgm:prSet/>
      <dgm:spPr/>
      <dgm:t>
        <a:bodyPr/>
        <a:lstStyle/>
        <a:p>
          <a:endParaRPr lang="en-US"/>
        </a:p>
      </dgm:t>
    </dgm:pt>
    <dgm:pt modelId="{DD96B027-2653-47D0-B8B0-EF316FE2D360}" type="sibTrans" cxnId="{4E567D25-4AEC-43FD-957A-D9C17CC3E08D}">
      <dgm:prSet/>
      <dgm:spPr/>
      <dgm:t>
        <a:bodyPr/>
        <a:lstStyle/>
        <a:p>
          <a:pPr>
            <a:lnSpc>
              <a:spcPct val="100000"/>
            </a:lnSpc>
          </a:pPr>
          <a:endParaRPr lang="en-US"/>
        </a:p>
      </dgm:t>
    </dgm:pt>
    <dgm:pt modelId="{19606741-1A18-40CD-B02D-A45ABC21A190}">
      <dgm:prSet/>
      <dgm:spPr/>
      <dgm:t>
        <a:bodyPr/>
        <a:lstStyle/>
        <a:p>
          <a:pPr>
            <a:lnSpc>
              <a:spcPct val="100000"/>
            </a:lnSpc>
          </a:pPr>
          <a:r>
            <a:rPr lang="en-IN"/>
            <a:t>The “Output” type of select statement result is in “Array”</a:t>
          </a:r>
          <a:endParaRPr lang="en-US"/>
        </a:p>
      </dgm:t>
    </dgm:pt>
    <dgm:pt modelId="{69BF3ED7-8D99-4846-A82E-407F3251B2E8}" type="parTrans" cxnId="{5741C45F-8A50-4FD3-81DC-9EB3670704CD}">
      <dgm:prSet/>
      <dgm:spPr/>
      <dgm:t>
        <a:bodyPr/>
        <a:lstStyle/>
        <a:p>
          <a:endParaRPr lang="en-US"/>
        </a:p>
      </dgm:t>
    </dgm:pt>
    <dgm:pt modelId="{FCDA05D0-8A58-4458-9717-647441240A06}" type="sibTrans" cxnId="{5741C45F-8A50-4FD3-81DC-9EB3670704CD}">
      <dgm:prSet/>
      <dgm:spPr/>
      <dgm:t>
        <a:bodyPr/>
        <a:lstStyle/>
        <a:p>
          <a:endParaRPr lang="en-US"/>
        </a:p>
      </dgm:t>
    </dgm:pt>
    <dgm:pt modelId="{53DA0FBB-1FBD-43D8-92CE-47DBE4F36F07}" type="pres">
      <dgm:prSet presAssocID="{29F09DE6-B270-4954-A9CA-B75742622B0B}" presName="outerComposite" presStyleCnt="0">
        <dgm:presLayoutVars>
          <dgm:chMax val="5"/>
          <dgm:dir/>
          <dgm:resizeHandles val="exact"/>
        </dgm:presLayoutVars>
      </dgm:prSet>
      <dgm:spPr/>
    </dgm:pt>
    <dgm:pt modelId="{BD35131E-D50A-4DD6-B61C-2A5D0A933F83}" type="pres">
      <dgm:prSet presAssocID="{29F09DE6-B270-4954-A9CA-B75742622B0B}" presName="dummyMaxCanvas" presStyleCnt="0">
        <dgm:presLayoutVars/>
      </dgm:prSet>
      <dgm:spPr/>
    </dgm:pt>
    <dgm:pt modelId="{37A554F2-C736-422E-9148-66DC9114B725}" type="pres">
      <dgm:prSet presAssocID="{29F09DE6-B270-4954-A9CA-B75742622B0B}" presName="FourNodes_1" presStyleLbl="node1" presStyleIdx="0" presStyleCnt="4">
        <dgm:presLayoutVars>
          <dgm:bulletEnabled val="1"/>
        </dgm:presLayoutVars>
      </dgm:prSet>
      <dgm:spPr/>
    </dgm:pt>
    <dgm:pt modelId="{4D69D61D-C241-4D95-92A8-352EA62DDF42}" type="pres">
      <dgm:prSet presAssocID="{29F09DE6-B270-4954-A9CA-B75742622B0B}" presName="FourNodes_2" presStyleLbl="node1" presStyleIdx="1" presStyleCnt="4">
        <dgm:presLayoutVars>
          <dgm:bulletEnabled val="1"/>
        </dgm:presLayoutVars>
      </dgm:prSet>
      <dgm:spPr/>
    </dgm:pt>
    <dgm:pt modelId="{C6ACA534-1619-4D80-9DA2-62B059F4341D}" type="pres">
      <dgm:prSet presAssocID="{29F09DE6-B270-4954-A9CA-B75742622B0B}" presName="FourNodes_3" presStyleLbl="node1" presStyleIdx="2" presStyleCnt="4">
        <dgm:presLayoutVars>
          <dgm:bulletEnabled val="1"/>
        </dgm:presLayoutVars>
      </dgm:prSet>
      <dgm:spPr/>
    </dgm:pt>
    <dgm:pt modelId="{992333C4-E7F2-4EE7-BD51-CA0DFEE8A7DE}" type="pres">
      <dgm:prSet presAssocID="{29F09DE6-B270-4954-A9CA-B75742622B0B}" presName="FourNodes_4" presStyleLbl="node1" presStyleIdx="3" presStyleCnt="4">
        <dgm:presLayoutVars>
          <dgm:bulletEnabled val="1"/>
        </dgm:presLayoutVars>
      </dgm:prSet>
      <dgm:spPr/>
    </dgm:pt>
    <dgm:pt modelId="{1DCEAAF1-8E7B-4F8C-A311-4AAF92F6755B}" type="pres">
      <dgm:prSet presAssocID="{29F09DE6-B270-4954-A9CA-B75742622B0B}" presName="FourConn_1-2" presStyleLbl="fgAccFollowNode1" presStyleIdx="0" presStyleCnt="3">
        <dgm:presLayoutVars>
          <dgm:bulletEnabled val="1"/>
        </dgm:presLayoutVars>
      </dgm:prSet>
      <dgm:spPr/>
    </dgm:pt>
    <dgm:pt modelId="{24B76253-DC0A-48E8-B04B-C848207B44DF}" type="pres">
      <dgm:prSet presAssocID="{29F09DE6-B270-4954-A9CA-B75742622B0B}" presName="FourConn_2-3" presStyleLbl="fgAccFollowNode1" presStyleIdx="1" presStyleCnt="3">
        <dgm:presLayoutVars>
          <dgm:bulletEnabled val="1"/>
        </dgm:presLayoutVars>
      </dgm:prSet>
      <dgm:spPr/>
    </dgm:pt>
    <dgm:pt modelId="{90981B1C-7241-4A99-8CDE-8846378A572A}" type="pres">
      <dgm:prSet presAssocID="{29F09DE6-B270-4954-A9CA-B75742622B0B}" presName="FourConn_3-4" presStyleLbl="fgAccFollowNode1" presStyleIdx="2" presStyleCnt="3">
        <dgm:presLayoutVars>
          <dgm:bulletEnabled val="1"/>
        </dgm:presLayoutVars>
      </dgm:prSet>
      <dgm:spPr/>
    </dgm:pt>
    <dgm:pt modelId="{F6AF5F55-570D-4536-931B-7CD779551544}" type="pres">
      <dgm:prSet presAssocID="{29F09DE6-B270-4954-A9CA-B75742622B0B}" presName="FourNodes_1_text" presStyleLbl="node1" presStyleIdx="3" presStyleCnt="4">
        <dgm:presLayoutVars>
          <dgm:bulletEnabled val="1"/>
        </dgm:presLayoutVars>
      </dgm:prSet>
      <dgm:spPr/>
    </dgm:pt>
    <dgm:pt modelId="{E070B2E3-5F26-4216-BC22-5C1E9D5B78A7}" type="pres">
      <dgm:prSet presAssocID="{29F09DE6-B270-4954-A9CA-B75742622B0B}" presName="FourNodes_2_text" presStyleLbl="node1" presStyleIdx="3" presStyleCnt="4">
        <dgm:presLayoutVars>
          <dgm:bulletEnabled val="1"/>
        </dgm:presLayoutVars>
      </dgm:prSet>
      <dgm:spPr/>
    </dgm:pt>
    <dgm:pt modelId="{3D61691E-36DF-490B-9898-6E26859FE1ED}" type="pres">
      <dgm:prSet presAssocID="{29F09DE6-B270-4954-A9CA-B75742622B0B}" presName="FourNodes_3_text" presStyleLbl="node1" presStyleIdx="3" presStyleCnt="4">
        <dgm:presLayoutVars>
          <dgm:bulletEnabled val="1"/>
        </dgm:presLayoutVars>
      </dgm:prSet>
      <dgm:spPr/>
    </dgm:pt>
    <dgm:pt modelId="{B9324B69-4C7E-4DA1-970E-4EE70FF45CA2}" type="pres">
      <dgm:prSet presAssocID="{29F09DE6-B270-4954-A9CA-B75742622B0B}" presName="FourNodes_4_text" presStyleLbl="node1" presStyleIdx="3" presStyleCnt="4">
        <dgm:presLayoutVars>
          <dgm:bulletEnabled val="1"/>
        </dgm:presLayoutVars>
      </dgm:prSet>
      <dgm:spPr/>
    </dgm:pt>
  </dgm:ptLst>
  <dgm:cxnLst>
    <dgm:cxn modelId="{138E7B00-08D3-4C1B-98DD-B952A22AD893}" type="presOf" srcId="{DD96B027-2653-47D0-B8B0-EF316FE2D360}" destId="{90981B1C-7241-4A99-8CDE-8846378A572A}" srcOrd="0" destOrd="0" presId="urn:microsoft.com/office/officeart/2005/8/layout/vProcess5"/>
    <dgm:cxn modelId="{09A7BB0B-A327-4069-B3D9-EC760C33CE42}" type="presOf" srcId="{A3758D86-55FB-444A-B198-5C79D653E44F}" destId="{37A554F2-C736-422E-9148-66DC9114B725}" srcOrd="0" destOrd="0" presId="urn:microsoft.com/office/officeart/2005/8/layout/vProcess5"/>
    <dgm:cxn modelId="{4E567D25-4AEC-43FD-957A-D9C17CC3E08D}" srcId="{29F09DE6-B270-4954-A9CA-B75742622B0B}" destId="{9857B1E2-0A70-4BA8-AC11-730F57EFD544}" srcOrd="2" destOrd="0" parTransId="{8193418D-C213-4F73-974D-C2CB7A857E22}" sibTransId="{DD96B027-2653-47D0-B8B0-EF316FE2D360}"/>
    <dgm:cxn modelId="{5741C45F-8A50-4FD3-81DC-9EB3670704CD}" srcId="{29F09DE6-B270-4954-A9CA-B75742622B0B}" destId="{19606741-1A18-40CD-B02D-A45ABC21A190}" srcOrd="3" destOrd="0" parTransId="{69BF3ED7-8D99-4846-A82E-407F3251B2E8}" sibTransId="{FCDA05D0-8A58-4458-9717-647441240A06}"/>
    <dgm:cxn modelId="{B55B0E60-7831-46F5-9511-208FCD807D9E}" type="presOf" srcId="{19606741-1A18-40CD-B02D-A45ABC21A190}" destId="{992333C4-E7F2-4EE7-BD51-CA0DFEE8A7DE}" srcOrd="0" destOrd="0" presId="urn:microsoft.com/office/officeart/2005/8/layout/vProcess5"/>
    <dgm:cxn modelId="{2CD64654-5727-4BBA-9DD5-A720191F5383}" type="presOf" srcId="{4E2738E9-0224-44F2-88DD-129B3281079A}" destId="{E070B2E3-5F26-4216-BC22-5C1E9D5B78A7}" srcOrd="1" destOrd="0" presId="urn:microsoft.com/office/officeart/2005/8/layout/vProcess5"/>
    <dgm:cxn modelId="{85049E56-E257-42EC-A02C-F1D4F777006D}" type="presOf" srcId="{A3758D86-55FB-444A-B198-5C79D653E44F}" destId="{F6AF5F55-570D-4536-931B-7CD779551544}" srcOrd="1" destOrd="0" presId="urn:microsoft.com/office/officeart/2005/8/layout/vProcess5"/>
    <dgm:cxn modelId="{C36B8078-091B-4D28-93E9-9B42445BBBD7}" type="presOf" srcId="{E6AAD7F8-29FE-414F-81E9-4FB3BBCD3D4B}" destId="{1DCEAAF1-8E7B-4F8C-A311-4AAF92F6755B}" srcOrd="0" destOrd="0" presId="urn:microsoft.com/office/officeart/2005/8/layout/vProcess5"/>
    <dgm:cxn modelId="{D1499F9F-349C-4885-915A-0F68FA5BB30C}" type="presOf" srcId="{4E2738E9-0224-44F2-88DD-129B3281079A}" destId="{4D69D61D-C241-4D95-92A8-352EA62DDF42}" srcOrd="0" destOrd="0" presId="urn:microsoft.com/office/officeart/2005/8/layout/vProcess5"/>
    <dgm:cxn modelId="{E19750A0-D242-4EE4-BD70-17CBE6ED26E8}" type="presOf" srcId="{612BEE2D-E6DE-44C7-997E-BFB1D3F7EB74}" destId="{24B76253-DC0A-48E8-B04B-C848207B44DF}" srcOrd="0" destOrd="0" presId="urn:microsoft.com/office/officeart/2005/8/layout/vProcess5"/>
    <dgm:cxn modelId="{F73D78B7-07CD-4BDA-9CD6-5E41EFD9D730}" type="presOf" srcId="{9857B1E2-0A70-4BA8-AC11-730F57EFD544}" destId="{3D61691E-36DF-490B-9898-6E26859FE1ED}" srcOrd="1" destOrd="0" presId="urn:microsoft.com/office/officeart/2005/8/layout/vProcess5"/>
    <dgm:cxn modelId="{2200F6BC-ED24-48C8-9846-BEF5894DC51A}" type="presOf" srcId="{9857B1E2-0A70-4BA8-AC11-730F57EFD544}" destId="{C6ACA534-1619-4D80-9DA2-62B059F4341D}" srcOrd="0" destOrd="0" presId="urn:microsoft.com/office/officeart/2005/8/layout/vProcess5"/>
    <dgm:cxn modelId="{B468F0C3-F401-462A-BAE0-3C519BEA86D2}" srcId="{29F09DE6-B270-4954-A9CA-B75742622B0B}" destId="{A3758D86-55FB-444A-B198-5C79D653E44F}" srcOrd="0" destOrd="0" parTransId="{8E584386-D2C7-45D7-AC00-C331CDB18142}" sibTransId="{E6AAD7F8-29FE-414F-81E9-4FB3BBCD3D4B}"/>
    <dgm:cxn modelId="{857681D3-342B-4F2D-A9CC-329BB9896626}" type="presOf" srcId="{19606741-1A18-40CD-B02D-A45ABC21A190}" destId="{B9324B69-4C7E-4DA1-970E-4EE70FF45CA2}" srcOrd="1" destOrd="0" presId="urn:microsoft.com/office/officeart/2005/8/layout/vProcess5"/>
    <dgm:cxn modelId="{DF4041D6-4FA7-4A78-9985-90F6846D58BC}" srcId="{29F09DE6-B270-4954-A9CA-B75742622B0B}" destId="{4E2738E9-0224-44F2-88DD-129B3281079A}" srcOrd="1" destOrd="0" parTransId="{BA6B0979-00C7-4480-9977-AB1796F3D05A}" sibTransId="{612BEE2D-E6DE-44C7-997E-BFB1D3F7EB74}"/>
    <dgm:cxn modelId="{B8A964F7-4437-4358-BABC-B3D32DA95593}" type="presOf" srcId="{29F09DE6-B270-4954-A9CA-B75742622B0B}" destId="{53DA0FBB-1FBD-43D8-92CE-47DBE4F36F07}" srcOrd="0" destOrd="0" presId="urn:microsoft.com/office/officeart/2005/8/layout/vProcess5"/>
    <dgm:cxn modelId="{65F94388-7D44-4132-B776-2400196E20A3}" type="presParOf" srcId="{53DA0FBB-1FBD-43D8-92CE-47DBE4F36F07}" destId="{BD35131E-D50A-4DD6-B61C-2A5D0A933F83}" srcOrd="0" destOrd="0" presId="urn:microsoft.com/office/officeart/2005/8/layout/vProcess5"/>
    <dgm:cxn modelId="{D2E8381D-90D1-4227-B646-500B92F0582D}" type="presParOf" srcId="{53DA0FBB-1FBD-43D8-92CE-47DBE4F36F07}" destId="{37A554F2-C736-422E-9148-66DC9114B725}" srcOrd="1" destOrd="0" presId="urn:microsoft.com/office/officeart/2005/8/layout/vProcess5"/>
    <dgm:cxn modelId="{70D21170-DD57-4648-AA5F-D7FDFCAD26E9}" type="presParOf" srcId="{53DA0FBB-1FBD-43D8-92CE-47DBE4F36F07}" destId="{4D69D61D-C241-4D95-92A8-352EA62DDF42}" srcOrd="2" destOrd="0" presId="urn:microsoft.com/office/officeart/2005/8/layout/vProcess5"/>
    <dgm:cxn modelId="{0C2A847D-4188-4980-B56C-483AA5A34672}" type="presParOf" srcId="{53DA0FBB-1FBD-43D8-92CE-47DBE4F36F07}" destId="{C6ACA534-1619-4D80-9DA2-62B059F4341D}" srcOrd="3" destOrd="0" presId="urn:microsoft.com/office/officeart/2005/8/layout/vProcess5"/>
    <dgm:cxn modelId="{F266F4FE-5EE0-4A0C-83E5-B22D51F540C5}" type="presParOf" srcId="{53DA0FBB-1FBD-43D8-92CE-47DBE4F36F07}" destId="{992333C4-E7F2-4EE7-BD51-CA0DFEE8A7DE}" srcOrd="4" destOrd="0" presId="urn:microsoft.com/office/officeart/2005/8/layout/vProcess5"/>
    <dgm:cxn modelId="{87963522-6973-4EA4-BB11-D42313CDE1D5}" type="presParOf" srcId="{53DA0FBB-1FBD-43D8-92CE-47DBE4F36F07}" destId="{1DCEAAF1-8E7B-4F8C-A311-4AAF92F6755B}" srcOrd="5" destOrd="0" presId="urn:microsoft.com/office/officeart/2005/8/layout/vProcess5"/>
    <dgm:cxn modelId="{10FA77AF-80CD-4336-BC9F-0CAB92AEA16C}" type="presParOf" srcId="{53DA0FBB-1FBD-43D8-92CE-47DBE4F36F07}" destId="{24B76253-DC0A-48E8-B04B-C848207B44DF}" srcOrd="6" destOrd="0" presId="urn:microsoft.com/office/officeart/2005/8/layout/vProcess5"/>
    <dgm:cxn modelId="{5015D1D3-6C83-4DE6-BF68-6C2E9904A3B7}" type="presParOf" srcId="{53DA0FBB-1FBD-43D8-92CE-47DBE4F36F07}" destId="{90981B1C-7241-4A99-8CDE-8846378A572A}" srcOrd="7" destOrd="0" presId="urn:microsoft.com/office/officeart/2005/8/layout/vProcess5"/>
    <dgm:cxn modelId="{D0EDA195-6DFE-48DF-A36D-659622C42E25}" type="presParOf" srcId="{53DA0FBB-1FBD-43D8-92CE-47DBE4F36F07}" destId="{F6AF5F55-570D-4536-931B-7CD779551544}" srcOrd="8" destOrd="0" presId="urn:microsoft.com/office/officeart/2005/8/layout/vProcess5"/>
    <dgm:cxn modelId="{70C306DC-771D-491B-ACF8-76CC17A7F930}" type="presParOf" srcId="{53DA0FBB-1FBD-43D8-92CE-47DBE4F36F07}" destId="{E070B2E3-5F26-4216-BC22-5C1E9D5B78A7}" srcOrd="9" destOrd="0" presId="urn:microsoft.com/office/officeart/2005/8/layout/vProcess5"/>
    <dgm:cxn modelId="{CEB766E8-53EA-4C16-8FAE-74E25EAF30CF}" type="presParOf" srcId="{53DA0FBB-1FBD-43D8-92CE-47DBE4F36F07}" destId="{3D61691E-36DF-490B-9898-6E26859FE1ED}" srcOrd="10" destOrd="0" presId="urn:microsoft.com/office/officeart/2005/8/layout/vProcess5"/>
    <dgm:cxn modelId="{CD3A29B4-11C6-4E91-825A-9C0C416AB382}" type="presParOf" srcId="{53DA0FBB-1FBD-43D8-92CE-47DBE4F36F07}" destId="{B9324B69-4C7E-4DA1-970E-4EE70FF45CA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A786502-8BBD-485A-A41F-4CE3563C830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E7155D1-4182-42CA-A89D-273004AADF56}">
      <dgm:prSet/>
      <dgm:spPr/>
      <dgm:t>
        <a:bodyPr/>
        <a:lstStyle/>
        <a:p>
          <a:r>
            <a:rPr lang="en-IN"/>
            <a:t>FTP and SFTP are one and same except that SFTP used secured protocol</a:t>
          </a:r>
          <a:endParaRPr lang="en-US"/>
        </a:p>
      </dgm:t>
    </dgm:pt>
    <dgm:pt modelId="{348E3683-2492-4E0E-BFF9-FB26BC36E4D6}" type="parTrans" cxnId="{513DE5E6-1A5A-4E74-9715-31C7D65E8C8E}">
      <dgm:prSet/>
      <dgm:spPr/>
      <dgm:t>
        <a:bodyPr/>
        <a:lstStyle/>
        <a:p>
          <a:endParaRPr lang="en-US"/>
        </a:p>
      </dgm:t>
    </dgm:pt>
    <dgm:pt modelId="{3E3AB47E-4D6F-4779-9761-1971A7CFD336}" type="sibTrans" cxnId="{513DE5E6-1A5A-4E74-9715-31C7D65E8C8E}">
      <dgm:prSet/>
      <dgm:spPr/>
      <dgm:t>
        <a:bodyPr/>
        <a:lstStyle/>
        <a:p>
          <a:endParaRPr lang="en-US"/>
        </a:p>
      </dgm:t>
    </dgm:pt>
    <dgm:pt modelId="{22527974-49EB-4AF5-AFB9-36FD692F34E0}">
      <dgm:prSet/>
      <dgm:spPr/>
      <dgm:t>
        <a:bodyPr/>
        <a:lstStyle/>
        <a:p>
          <a:r>
            <a:rPr lang="en-IN"/>
            <a:t>The way we connect the operations are all same for SFTP and FTP</a:t>
          </a:r>
          <a:endParaRPr lang="en-US"/>
        </a:p>
      </dgm:t>
    </dgm:pt>
    <dgm:pt modelId="{D2CF3CA0-7A77-4176-9D86-7B17D0B54C6D}" type="parTrans" cxnId="{71A47F49-F0E7-47B1-B0CB-B224D52E2F68}">
      <dgm:prSet/>
      <dgm:spPr/>
      <dgm:t>
        <a:bodyPr/>
        <a:lstStyle/>
        <a:p>
          <a:endParaRPr lang="en-US"/>
        </a:p>
      </dgm:t>
    </dgm:pt>
    <dgm:pt modelId="{ED536771-E4C4-49CB-B95F-80A856557ACA}" type="sibTrans" cxnId="{71A47F49-F0E7-47B1-B0CB-B224D52E2F68}">
      <dgm:prSet/>
      <dgm:spPr/>
      <dgm:t>
        <a:bodyPr/>
        <a:lstStyle/>
        <a:p>
          <a:endParaRPr lang="en-US"/>
        </a:p>
      </dgm:t>
    </dgm:pt>
    <dgm:pt modelId="{2E06287B-D3E1-4E87-9B61-B0411D4E5E1F}">
      <dgm:prSet/>
      <dgm:spPr/>
      <dgm:t>
        <a:bodyPr/>
        <a:lstStyle/>
        <a:p>
          <a:r>
            <a:rPr lang="en-IN"/>
            <a:t>Requires credentials for SFTP</a:t>
          </a:r>
          <a:endParaRPr lang="en-US"/>
        </a:p>
      </dgm:t>
    </dgm:pt>
    <dgm:pt modelId="{3169D47F-92EB-474F-B726-BE4FFFBC740E}" type="parTrans" cxnId="{B64DF4C2-5260-472F-BDBD-2DACDCCBB07E}">
      <dgm:prSet/>
      <dgm:spPr/>
      <dgm:t>
        <a:bodyPr/>
        <a:lstStyle/>
        <a:p>
          <a:endParaRPr lang="en-US"/>
        </a:p>
      </dgm:t>
    </dgm:pt>
    <dgm:pt modelId="{1EE7521B-8017-41BC-9BBD-3383B1B184F0}" type="sibTrans" cxnId="{B64DF4C2-5260-472F-BDBD-2DACDCCBB07E}">
      <dgm:prSet/>
      <dgm:spPr/>
      <dgm:t>
        <a:bodyPr/>
        <a:lstStyle/>
        <a:p>
          <a:endParaRPr lang="en-US"/>
        </a:p>
      </dgm:t>
    </dgm:pt>
    <dgm:pt modelId="{A24EF674-0226-4720-B9F7-B86E0353F3FA}">
      <dgm:prSet/>
      <dgm:spPr/>
      <dgm:t>
        <a:bodyPr/>
        <a:lstStyle/>
        <a:p>
          <a:r>
            <a:rPr lang="en-IN"/>
            <a:t>Host, Port, username &amp; Password are Mandatory configuration properties</a:t>
          </a:r>
          <a:endParaRPr lang="en-US"/>
        </a:p>
      </dgm:t>
    </dgm:pt>
    <dgm:pt modelId="{0F671F8E-CCE4-4264-B838-40ADF94641A0}" type="parTrans" cxnId="{A7361327-B2D9-4EA5-AC72-80981287612B}">
      <dgm:prSet/>
      <dgm:spPr/>
      <dgm:t>
        <a:bodyPr/>
        <a:lstStyle/>
        <a:p>
          <a:endParaRPr lang="en-US"/>
        </a:p>
      </dgm:t>
    </dgm:pt>
    <dgm:pt modelId="{36633267-3B0D-4469-ACF5-582081F13775}" type="sibTrans" cxnId="{A7361327-B2D9-4EA5-AC72-80981287612B}">
      <dgm:prSet/>
      <dgm:spPr/>
      <dgm:t>
        <a:bodyPr/>
        <a:lstStyle/>
        <a:p>
          <a:endParaRPr lang="en-US"/>
        </a:p>
      </dgm:t>
    </dgm:pt>
    <dgm:pt modelId="{3F9F7FDC-E10E-4C32-8FA4-E5CDA21F0990}" type="pres">
      <dgm:prSet presAssocID="{7A786502-8BBD-485A-A41F-4CE3563C8300}" presName="linear" presStyleCnt="0">
        <dgm:presLayoutVars>
          <dgm:animLvl val="lvl"/>
          <dgm:resizeHandles val="exact"/>
        </dgm:presLayoutVars>
      </dgm:prSet>
      <dgm:spPr/>
    </dgm:pt>
    <dgm:pt modelId="{C7BA4174-5A52-4FA4-A1E0-245B63AA09E7}" type="pres">
      <dgm:prSet presAssocID="{4E7155D1-4182-42CA-A89D-273004AADF56}" presName="parentText" presStyleLbl="node1" presStyleIdx="0" presStyleCnt="4">
        <dgm:presLayoutVars>
          <dgm:chMax val="0"/>
          <dgm:bulletEnabled val="1"/>
        </dgm:presLayoutVars>
      </dgm:prSet>
      <dgm:spPr/>
    </dgm:pt>
    <dgm:pt modelId="{C9CE2B62-DDAC-49CC-B1BE-8A29DC4C9135}" type="pres">
      <dgm:prSet presAssocID="{3E3AB47E-4D6F-4779-9761-1971A7CFD336}" presName="spacer" presStyleCnt="0"/>
      <dgm:spPr/>
    </dgm:pt>
    <dgm:pt modelId="{DAE8449B-F2DF-4A51-B406-34AF20CC15ED}" type="pres">
      <dgm:prSet presAssocID="{22527974-49EB-4AF5-AFB9-36FD692F34E0}" presName="parentText" presStyleLbl="node1" presStyleIdx="1" presStyleCnt="4">
        <dgm:presLayoutVars>
          <dgm:chMax val="0"/>
          <dgm:bulletEnabled val="1"/>
        </dgm:presLayoutVars>
      </dgm:prSet>
      <dgm:spPr/>
    </dgm:pt>
    <dgm:pt modelId="{91F4AC52-DE30-4C64-BAE1-D38C008BA13E}" type="pres">
      <dgm:prSet presAssocID="{ED536771-E4C4-49CB-B95F-80A856557ACA}" presName="spacer" presStyleCnt="0"/>
      <dgm:spPr/>
    </dgm:pt>
    <dgm:pt modelId="{402FDE8E-78A4-4675-ABDF-F673548C7A4D}" type="pres">
      <dgm:prSet presAssocID="{2E06287B-D3E1-4E87-9B61-B0411D4E5E1F}" presName="parentText" presStyleLbl="node1" presStyleIdx="2" presStyleCnt="4">
        <dgm:presLayoutVars>
          <dgm:chMax val="0"/>
          <dgm:bulletEnabled val="1"/>
        </dgm:presLayoutVars>
      </dgm:prSet>
      <dgm:spPr/>
    </dgm:pt>
    <dgm:pt modelId="{B6D4A948-9E43-4E59-8BDA-4EEA5168A8B9}" type="pres">
      <dgm:prSet presAssocID="{1EE7521B-8017-41BC-9BBD-3383B1B184F0}" presName="spacer" presStyleCnt="0"/>
      <dgm:spPr/>
    </dgm:pt>
    <dgm:pt modelId="{9A91D3F4-DE80-4AF8-8BAE-43B0A93026DA}" type="pres">
      <dgm:prSet presAssocID="{A24EF674-0226-4720-B9F7-B86E0353F3FA}" presName="parentText" presStyleLbl="node1" presStyleIdx="3" presStyleCnt="4">
        <dgm:presLayoutVars>
          <dgm:chMax val="0"/>
          <dgm:bulletEnabled val="1"/>
        </dgm:presLayoutVars>
      </dgm:prSet>
      <dgm:spPr/>
    </dgm:pt>
  </dgm:ptLst>
  <dgm:cxnLst>
    <dgm:cxn modelId="{2E8CC912-A4F7-4332-9ADE-A825894191BC}" type="presOf" srcId="{2E06287B-D3E1-4E87-9B61-B0411D4E5E1F}" destId="{402FDE8E-78A4-4675-ABDF-F673548C7A4D}" srcOrd="0" destOrd="0" presId="urn:microsoft.com/office/officeart/2005/8/layout/vList2"/>
    <dgm:cxn modelId="{A7361327-B2D9-4EA5-AC72-80981287612B}" srcId="{7A786502-8BBD-485A-A41F-4CE3563C8300}" destId="{A24EF674-0226-4720-B9F7-B86E0353F3FA}" srcOrd="3" destOrd="0" parTransId="{0F671F8E-CCE4-4264-B838-40ADF94641A0}" sibTransId="{36633267-3B0D-4469-ACF5-582081F13775}"/>
    <dgm:cxn modelId="{71A47F49-F0E7-47B1-B0CB-B224D52E2F68}" srcId="{7A786502-8BBD-485A-A41F-4CE3563C8300}" destId="{22527974-49EB-4AF5-AFB9-36FD692F34E0}" srcOrd="1" destOrd="0" parTransId="{D2CF3CA0-7A77-4176-9D86-7B17D0B54C6D}" sibTransId="{ED536771-E4C4-49CB-B95F-80A856557ACA}"/>
    <dgm:cxn modelId="{B2E8196E-FDE4-48C4-AA38-A2AD5930B5E0}" type="presOf" srcId="{A24EF674-0226-4720-B9F7-B86E0353F3FA}" destId="{9A91D3F4-DE80-4AF8-8BAE-43B0A93026DA}" srcOrd="0" destOrd="0" presId="urn:microsoft.com/office/officeart/2005/8/layout/vList2"/>
    <dgm:cxn modelId="{BFFCBA8A-0A99-46B7-8473-B899A3DCBD6F}" type="presOf" srcId="{22527974-49EB-4AF5-AFB9-36FD692F34E0}" destId="{DAE8449B-F2DF-4A51-B406-34AF20CC15ED}" srcOrd="0" destOrd="0" presId="urn:microsoft.com/office/officeart/2005/8/layout/vList2"/>
    <dgm:cxn modelId="{BBD8A8A8-BD9E-4E04-8BF8-0E25433F4027}" type="presOf" srcId="{4E7155D1-4182-42CA-A89D-273004AADF56}" destId="{C7BA4174-5A52-4FA4-A1E0-245B63AA09E7}" srcOrd="0" destOrd="0" presId="urn:microsoft.com/office/officeart/2005/8/layout/vList2"/>
    <dgm:cxn modelId="{30BCACBF-7D2A-4878-A4F9-3C4ACFB678B1}" type="presOf" srcId="{7A786502-8BBD-485A-A41F-4CE3563C8300}" destId="{3F9F7FDC-E10E-4C32-8FA4-E5CDA21F0990}" srcOrd="0" destOrd="0" presId="urn:microsoft.com/office/officeart/2005/8/layout/vList2"/>
    <dgm:cxn modelId="{B64DF4C2-5260-472F-BDBD-2DACDCCBB07E}" srcId="{7A786502-8BBD-485A-A41F-4CE3563C8300}" destId="{2E06287B-D3E1-4E87-9B61-B0411D4E5E1F}" srcOrd="2" destOrd="0" parTransId="{3169D47F-92EB-474F-B726-BE4FFFBC740E}" sibTransId="{1EE7521B-8017-41BC-9BBD-3383B1B184F0}"/>
    <dgm:cxn modelId="{513DE5E6-1A5A-4E74-9715-31C7D65E8C8E}" srcId="{7A786502-8BBD-485A-A41F-4CE3563C8300}" destId="{4E7155D1-4182-42CA-A89D-273004AADF56}" srcOrd="0" destOrd="0" parTransId="{348E3683-2492-4E0E-BFF9-FB26BC36E4D6}" sibTransId="{3E3AB47E-4D6F-4779-9761-1971A7CFD336}"/>
    <dgm:cxn modelId="{3B8B0E78-A390-4E4F-A834-87F99A06DE39}" type="presParOf" srcId="{3F9F7FDC-E10E-4C32-8FA4-E5CDA21F0990}" destId="{C7BA4174-5A52-4FA4-A1E0-245B63AA09E7}" srcOrd="0" destOrd="0" presId="urn:microsoft.com/office/officeart/2005/8/layout/vList2"/>
    <dgm:cxn modelId="{69AAB807-2146-4F4B-8D60-B5299D03224D}" type="presParOf" srcId="{3F9F7FDC-E10E-4C32-8FA4-E5CDA21F0990}" destId="{C9CE2B62-DDAC-49CC-B1BE-8A29DC4C9135}" srcOrd="1" destOrd="0" presId="urn:microsoft.com/office/officeart/2005/8/layout/vList2"/>
    <dgm:cxn modelId="{250E2A28-14A0-4BB5-91D7-4988A71D0137}" type="presParOf" srcId="{3F9F7FDC-E10E-4C32-8FA4-E5CDA21F0990}" destId="{DAE8449B-F2DF-4A51-B406-34AF20CC15ED}" srcOrd="2" destOrd="0" presId="urn:microsoft.com/office/officeart/2005/8/layout/vList2"/>
    <dgm:cxn modelId="{C81CB9C4-4958-4585-8741-1CF2DD97C560}" type="presParOf" srcId="{3F9F7FDC-E10E-4C32-8FA4-E5CDA21F0990}" destId="{91F4AC52-DE30-4C64-BAE1-D38C008BA13E}" srcOrd="3" destOrd="0" presId="urn:microsoft.com/office/officeart/2005/8/layout/vList2"/>
    <dgm:cxn modelId="{B91CE5F4-D234-4200-AE98-7C65DE1C3634}" type="presParOf" srcId="{3F9F7FDC-E10E-4C32-8FA4-E5CDA21F0990}" destId="{402FDE8E-78A4-4675-ABDF-F673548C7A4D}" srcOrd="4" destOrd="0" presId="urn:microsoft.com/office/officeart/2005/8/layout/vList2"/>
    <dgm:cxn modelId="{DEF3C71A-CA9C-447F-9328-F5A6826F8F9E}" type="presParOf" srcId="{3F9F7FDC-E10E-4C32-8FA4-E5CDA21F0990}" destId="{B6D4A948-9E43-4E59-8BDA-4EEA5168A8B9}" srcOrd="5" destOrd="0" presId="urn:microsoft.com/office/officeart/2005/8/layout/vList2"/>
    <dgm:cxn modelId="{DCFDF62A-AEC5-4957-B753-21089B6E2ACC}" type="presParOf" srcId="{3F9F7FDC-E10E-4C32-8FA4-E5CDA21F0990}" destId="{9A91D3F4-DE80-4AF8-8BAE-43B0A93026D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C2CB9FA-658F-47E6-9B07-F76F04B4069D}"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F398C6C8-959E-4583-B92B-186C5839CBFB}">
      <dgm:prSet/>
      <dgm:spPr/>
      <dgm:t>
        <a:bodyPr/>
        <a:lstStyle/>
        <a:p>
          <a:r>
            <a:rPr lang="en-US"/>
            <a:t>Copy</a:t>
          </a:r>
        </a:p>
      </dgm:t>
    </dgm:pt>
    <dgm:pt modelId="{DA1601C2-DF07-4207-9CAD-21981F747A75}" type="parTrans" cxnId="{C6727242-4E24-4720-BAD3-62CD79209418}">
      <dgm:prSet/>
      <dgm:spPr/>
      <dgm:t>
        <a:bodyPr/>
        <a:lstStyle/>
        <a:p>
          <a:endParaRPr lang="en-US"/>
        </a:p>
      </dgm:t>
    </dgm:pt>
    <dgm:pt modelId="{AE5717DA-52A1-4E1B-ADAC-EEE59D3842A9}" type="sibTrans" cxnId="{C6727242-4E24-4720-BAD3-62CD79209418}">
      <dgm:prSet/>
      <dgm:spPr/>
      <dgm:t>
        <a:bodyPr/>
        <a:lstStyle/>
        <a:p>
          <a:endParaRPr lang="en-US"/>
        </a:p>
      </dgm:t>
    </dgm:pt>
    <dgm:pt modelId="{9D4B9EE1-D06A-4AA4-AA23-DBB177352D26}">
      <dgm:prSet/>
      <dgm:spPr/>
      <dgm:t>
        <a:bodyPr/>
        <a:lstStyle/>
        <a:p>
          <a:r>
            <a:rPr lang="en-US"/>
            <a:t>Copy : It is like copy and paste</a:t>
          </a:r>
        </a:p>
      </dgm:t>
    </dgm:pt>
    <dgm:pt modelId="{EF231072-46F2-44F8-A3A3-F9311A09AAAC}" type="parTrans" cxnId="{EDC45BAC-F010-4352-986F-53982517878F}">
      <dgm:prSet/>
      <dgm:spPr/>
      <dgm:t>
        <a:bodyPr/>
        <a:lstStyle/>
        <a:p>
          <a:endParaRPr lang="en-US"/>
        </a:p>
      </dgm:t>
    </dgm:pt>
    <dgm:pt modelId="{4A431F55-61B1-409B-B374-003A563ABA3C}" type="sibTrans" cxnId="{EDC45BAC-F010-4352-986F-53982517878F}">
      <dgm:prSet/>
      <dgm:spPr/>
      <dgm:t>
        <a:bodyPr/>
        <a:lstStyle/>
        <a:p>
          <a:endParaRPr lang="en-US"/>
        </a:p>
      </dgm:t>
    </dgm:pt>
    <dgm:pt modelId="{236E0B25-843C-4219-88DF-87546E88F8C5}">
      <dgm:prSet/>
      <dgm:spPr/>
      <dgm:t>
        <a:bodyPr/>
        <a:lstStyle/>
        <a:p>
          <a:r>
            <a:rPr lang="en-US"/>
            <a:t>Create</a:t>
          </a:r>
        </a:p>
      </dgm:t>
    </dgm:pt>
    <dgm:pt modelId="{70E791BE-163D-411A-8DBB-1984795A7A9B}" type="parTrans" cxnId="{D044893B-766C-477A-A9F8-151E70953787}">
      <dgm:prSet/>
      <dgm:spPr/>
      <dgm:t>
        <a:bodyPr/>
        <a:lstStyle/>
        <a:p>
          <a:endParaRPr lang="en-US"/>
        </a:p>
      </dgm:t>
    </dgm:pt>
    <dgm:pt modelId="{C87DFEF5-8833-421E-B566-479D5DEA1E90}" type="sibTrans" cxnId="{D044893B-766C-477A-A9F8-151E70953787}">
      <dgm:prSet/>
      <dgm:spPr/>
      <dgm:t>
        <a:bodyPr/>
        <a:lstStyle/>
        <a:p>
          <a:endParaRPr lang="en-US"/>
        </a:p>
      </dgm:t>
    </dgm:pt>
    <dgm:pt modelId="{2578754A-37FE-4383-A560-72752CC22AEE}">
      <dgm:prSet/>
      <dgm:spPr/>
      <dgm:t>
        <a:bodyPr/>
        <a:lstStyle/>
        <a:p>
          <a:r>
            <a:rPr lang="en-US"/>
            <a:t>Create Directory: Creating folder</a:t>
          </a:r>
        </a:p>
      </dgm:t>
    </dgm:pt>
    <dgm:pt modelId="{D6BBD44F-1F1C-456E-A1F7-59C12E179231}" type="parTrans" cxnId="{92237170-2AB5-4A2A-B7C8-E39E7AB52C99}">
      <dgm:prSet/>
      <dgm:spPr/>
      <dgm:t>
        <a:bodyPr/>
        <a:lstStyle/>
        <a:p>
          <a:endParaRPr lang="en-US"/>
        </a:p>
      </dgm:t>
    </dgm:pt>
    <dgm:pt modelId="{67C253CE-FCF8-4E35-99C4-654E430985E0}" type="sibTrans" cxnId="{92237170-2AB5-4A2A-B7C8-E39E7AB52C99}">
      <dgm:prSet/>
      <dgm:spPr/>
      <dgm:t>
        <a:bodyPr/>
        <a:lstStyle/>
        <a:p>
          <a:endParaRPr lang="en-US"/>
        </a:p>
      </dgm:t>
    </dgm:pt>
    <dgm:pt modelId="{4C361DC2-6944-4531-A759-27701EAE859E}">
      <dgm:prSet/>
      <dgm:spPr/>
      <dgm:t>
        <a:bodyPr/>
        <a:lstStyle/>
        <a:p>
          <a:r>
            <a:rPr lang="en-US"/>
            <a:t>Delete</a:t>
          </a:r>
        </a:p>
      </dgm:t>
    </dgm:pt>
    <dgm:pt modelId="{736F4F31-A496-4DE4-86B5-16AF75CB98E9}" type="parTrans" cxnId="{D5A82872-1024-45F9-B8EB-E439249CDF90}">
      <dgm:prSet/>
      <dgm:spPr/>
      <dgm:t>
        <a:bodyPr/>
        <a:lstStyle/>
        <a:p>
          <a:endParaRPr lang="en-US"/>
        </a:p>
      </dgm:t>
    </dgm:pt>
    <dgm:pt modelId="{75202C2D-73E6-4E6F-BE25-4C01296E050A}" type="sibTrans" cxnId="{D5A82872-1024-45F9-B8EB-E439249CDF90}">
      <dgm:prSet/>
      <dgm:spPr/>
      <dgm:t>
        <a:bodyPr/>
        <a:lstStyle/>
        <a:p>
          <a:endParaRPr lang="en-US"/>
        </a:p>
      </dgm:t>
    </dgm:pt>
    <dgm:pt modelId="{9B0833AF-B64C-406B-9914-DE02C321554A}">
      <dgm:prSet/>
      <dgm:spPr/>
      <dgm:t>
        <a:bodyPr/>
        <a:lstStyle/>
        <a:p>
          <a:r>
            <a:rPr lang="en-US"/>
            <a:t>Delete:  Delete Folder/File</a:t>
          </a:r>
        </a:p>
      </dgm:t>
    </dgm:pt>
    <dgm:pt modelId="{58D365F0-2950-4887-B5C3-82D2AAACBDC5}" type="parTrans" cxnId="{F9E2DD30-1747-4E48-BC5D-C80536CC5EFB}">
      <dgm:prSet/>
      <dgm:spPr/>
      <dgm:t>
        <a:bodyPr/>
        <a:lstStyle/>
        <a:p>
          <a:endParaRPr lang="en-US"/>
        </a:p>
      </dgm:t>
    </dgm:pt>
    <dgm:pt modelId="{F84BA607-E8D7-48EA-B6E2-1B37AFB1A040}" type="sibTrans" cxnId="{F9E2DD30-1747-4E48-BC5D-C80536CC5EFB}">
      <dgm:prSet/>
      <dgm:spPr/>
      <dgm:t>
        <a:bodyPr/>
        <a:lstStyle/>
        <a:p>
          <a:endParaRPr lang="en-US"/>
        </a:p>
      </dgm:t>
    </dgm:pt>
    <dgm:pt modelId="{5DA324B3-91E5-4384-BC89-506EC3BD2D07}">
      <dgm:prSet/>
      <dgm:spPr/>
      <dgm:t>
        <a:bodyPr/>
        <a:lstStyle/>
        <a:p>
          <a:r>
            <a:rPr lang="en-US"/>
            <a:t>List</a:t>
          </a:r>
        </a:p>
      </dgm:t>
    </dgm:pt>
    <dgm:pt modelId="{C9D3175A-0FC6-4B3E-ABA3-1DB16BF444B5}" type="parTrans" cxnId="{C537DDB6-41CD-4806-87BA-076C87488736}">
      <dgm:prSet/>
      <dgm:spPr/>
      <dgm:t>
        <a:bodyPr/>
        <a:lstStyle/>
        <a:p>
          <a:endParaRPr lang="en-US"/>
        </a:p>
      </dgm:t>
    </dgm:pt>
    <dgm:pt modelId="{EEB99E09-E471-45A7-94AB-AC685BE60E90}" type="sibTrans" cxnId="{C537DDB6-41CD-4806-87BA-076C87488736}">
      <dgm:prSet/>
      <dgm:spPr/>
      <dgm:t>
        <a:bodyPr/>
        <a:lstStyle/>
        <a:p>
          <a:endParaRPr lang="en-US"/>
        </a:p>
      </dgm:t>
    </dgm:pt>
    <dgm:pt modelId="{AA98AD99-25BE-4AAF-8039-C7733BC3E965}">
      <dgm:prSet/>
      <dgm:spPr/>
      <dgm:t>
        <a:bodyPr/>
        <a:lstStyle/>
        <a:p>
          <a:r>
            <a:rPr lang="en-US"/>
            <a:t>List: To bring all files in particular folder</a:t>
          </a:r>
        </a:p>
      </dgm:t>
    </dgm:pt>
    <dgm:pt modelId="{5C96F491-1C09-4589-84BC-3917E2FDD9A0}" type="parTrans" cxnId="{08CE9E9B-4E71-49AB-9A27-EEDADF09A7CF}">
      <dgm:prSet/>
      <dgm:spPr/>
      <dgm:t>
        <a:bodyPr/>
        <a:lstStyle/>
        <a:p>
          <a:endParaRPr lang="en-US"/>
        </a:p>
      </dgm:t>
    </dgm:pt>
    <dgm:pt modelId="{7E14E31E-B818-47A3-A690-EDF1152E9151}" type="sibTrans" cxnId="{08CE9E9B-4E71-49AB-9A27-EEDADF09A7CF}">
      <dgm:prSet/>
      <dgm:spPr/>
      <dgm:t>
        <a:bodyPr/>
        <a:lstStyle/>
        <a:p>
          <a:endParaRPr lang="en-US"/>
        </a:p>
      </dgm:t>
    </dgm:pt>
    <dgm:pt modelId="{E24628E5-4D41-483F-91B3-0FB5D0AA4766}">
      <dgm:prSet/>
      <dgm:spPr/>
      <dgm:t>
        <a:bodyPr/>
        <a:lstStyle/>
        <a:p>
          <a:r>
            <a:rPr lang="en-US"/>
            <a:t>Move</a:t>
          </a:r>
        </a:p>
      </dgm:t>
    </dgm:pt>
    <dgm:pt modelId="{92C03199-C85F-4E6A-80FC-51ECF549BEA9}" type="parTrans" cxnId="{E42E5128-A77E-42AA-880B-80A4BA4ED8C5}">
      <dgm:prSet/>
      <dgm:spPr/>
      <dgm:t>
        <a:bodyPr/>
        <a:lstStyle/>
        <a:p>
          <a:endParaRPr lang="en-US"/>
        </a:p>
      </dgm:t>
    </dgm:pt>
    <dgm:pt modelId="{8B542835-E0A5-4457-8C69-C035087C866B}" type="sibTrans" cxnId="{E42E5128-A77E-42AA-880B-80A4BA4ED8C5}">
      <dgm:prSet/>
      <dgm:spPr/>
      <dgm:t>
        <a:bodyPr/>
        <a:lstStyle/>
        <a:p>
          <a:endParaRPr lang="en-US"/>
        </a:p>
      </dgm:t>
    </dgm:pt>
    <dgm:pt modelId="{4FCBCF62-7272-48B8-A805-0574BD849A86}">
      <dgm:prSet/>
      <dgm:spPr/>
      <dgm:t>
        <a:bodyPr/>
        <a:lstStyle/>
        <a:p>
          <a:r>
            <a:rPr lang="en-US"/>
            <a:t>Move: It is like cut and paste(Move from one folder to another)</a:t>
          </a:r>
        </a:p>
      </dgm:t>
    </dgm:pt>
    <dgm:pt modelId="{5F10B092-62A4-474B-9BB2-7C52E508449E}" type="parTrans" cxnId="{1850068A-565B-4E25-AC35-253DE6F75AE8}">
      <dgm:prSet/>
      <dgm:spPr/>
      <dgm:t>
        <a:bodyPr/>
        <a:lstStyle/>
        <a:p>
          <a:endParaRPr lang="en-US"/>
        </a:p>
      </dgm:t>
    </dgm:pt>
    <dgm:pt modelId="{1F37B703-41B9-43BE-88E3-7B6D3EBEE530}" type="sibTrans" cxnId="{1850068A-565B-4E25-AC35-253DE6F75AE8}">
      <dgm:prSet/>
      <dgm:spPr/>
      <dgm:t>
        <a:bodyPr/>
        <a:lstStyle/>
        <a:p>
          <a:endParaRPr lang="en-US"/>
        </a:p>
      </dgm:t>
    </dgm:pt>
    <dgm:pt modelId="{2730EB3A-2043-468B-AAC1-B261B7DABA2E}">
      <dgm:prSet/>
      <dgm:spPr/>
      <dgm:t>
        <a:bodyPr/>
        <a:lstStyle/>
        <a:p>
          <a:r>
            <a:rPr lang="en-US"/>
            <a:t>Read</a:t>
          </a:r>
        </a:p>
      </dgm:t>
    </dgm:pt>
    <dgm:pt modelId="{A30249D6-5AB3-4106-A9D3-CA7D58921BE5}" type="parTrans" cxnId="{4AA2D823-F1E9-4C7E-8DDA-FEB9ADC1F9D7}">
      <dgm:prSet/>
      <dgm:spPr/>
      <dgm:t>
        <a:bodyPr/>
        <a:lstStyle/>
        <a:p>
          <a:endParaRPr lang="en-US"/>
        </a:p>
      </dgm:t>
    </dgm:pt>
    <dgm:pt modelId="{F5575C40-459A-413F-BC6D-CE688B33ECDA}" type="sibTrans" cxnId="{4AA2D823-F1E9-4C7E-8DDA-FEB9ADC1F9D7}">
      <dgm:prSet/>
      <dgm:spPr/>
      <dgm:t>
        <a:bodyPr/>
        <a:lstStyle/>
        <a:p>
          <a:endParaRPr lang="en-US"/>
        </a:p>
      </dgm:t>
    </dgm:pt>
    <dgm:pt modelId="{A61FD10C-0D07-43EA-AD75-405D562F8731}">
      <dgm:prSet/>
      <dgm:spPr/>
      <dgm:t>
        <a:bodyPr/>
        <a:lstStyle/>
        <a:p>
          <a:r>
            <a:rPr lang="en-US"/>
            <a:t>Read, Rename, Write…</a:t>
          </a:r>
        </a:p>
      </dgm:t>
    </dgm:pt>
    <dgm:pt modelId="{92919CDC-41D5-44D4-8A4B-0FD510ADDD7C}" type="parTrans" cxnId="{4990E5B2-3A5E-4A7A-96AA-14A302BE8618}">
      <dgm:prSet/>
      <dgm:spPr/>
      <dgm:t>
        <a:bodyPr/>
        <a:lstStyle/>
        <a:p>
          <a:endParaRPr lang="en-US"/>
        </a:p>
      </dgm:t>
    </dgm:pt>
    <dgm:pt modelId="{352DD04A-EA25-403F-B1F2-9BEC0EEBC780}" type="sibTrans" cxnId="{4990E5B2-3A5E-4A7A-96AA-14A302BE8618}">
      <dgm:prSet/>
      <dgm:spPr/>
      <dgm:t>
        <a:bodyPr/>
        <a:lstStyle/>
        <a:p>
          <a:endParaRPr lang="en-US"/>
        </a:p>
      </dgm:t>
    </dgm:pt>
    <dgm:pt modelId="{11488E74-AC1E-44D7-94C7-E0BF1B331C93}" type="pres">
      <dgm:prSet presAssocID="{2C2CB9FA-658F-47E6-9B07-F76F04B4069D}" presName="Name0" presStyleCnt="0">
        <dgm:presLayoutVars>
          <dgm:dir/>
          <dgm:animLvl val="lvl"/>
          <dgm:resizeHandles val="exact"/>
        </dgm:presLayoutVars>
      </dgm:prSet>
      <dgm:spPr/>
    </dgm:pt>
    <dgm:pt modelId="{4174BD57-B18C-46A4-863A-2E2DD1E091DE}" type="pres">
      <dgm:prSet presAssocID="{2730EB3A-2043-468B-AAC1-B261B7DABA2E}" presName="boxAndChildren" presStyleCnt="0"/>
      <dgm:spPr/>
    </dgm:pt>
    <dgm:pt modelId="{2E30ECDD-9795-478D-B081-20944436C6A4}" type="pres">
      <dgm:prSet presAssocID="{2730EB3A-2043-468B-AAC1-B261B7DABA2E}" presName="parentTextBox" presStyleLbl="alignNode1" presStyleIdx="0" presStyleCnt="6"/>
      <dgm:spPr/>
    </dgm:pt>
    <dgm:pt modelId="{A1C61924-BF6A-49B3-8B06-4AAB08A63B9F}" type="pres">
      <dgm:prSet presAssocID="{2730EB3A-2043-468B-AAC1-B261B7DABA2E}" presName="descendantBox" presStyleLbl="bgAccFollowNode1" presStyleIdx="0" presStyleCnt="6"/>
      <dgm:spPr/>
    </dgm:pt>
    <dgm:pt modelId="{E5F43722-3ABA-4023-B5CA-942FE0369721}" type="pres">
      <dgm:prSet presAssocID="{8B542835-E0A5-4457-8C69-C035087C866B}" presName="sp" presStyleCnt="0"/>
      <dgm:spPr/>
    </dgm:pt>
    <dgm:pt modelId="{E16B0ECC-2431-401D-A61F-AEFE845385FE}" type="pres">
      <dgm:prSet presAssocID="{E24628E5-4D41-483F-91B3-0FB5D0AA4766}" presName="arrowAndChildren" presStyleCnt="0"/>
      <dgm:spPr/>
    </dgm:pt>
    <dgm:pt modelId="{CB78E5F6-51AD-4D7F-AC94-F3759C0BAA3E}" type="pres">
      <dgm:prSet presAssocID="{E24628E5-4D41-483F-91B3-0FB5D0AA4766}" presName="parentTextArrow" presStyleLbl="node1" presStyleIdx="0" presStyleCnt="0"/>
      <dgm:spPr/>
    </dgm:pt>
    <dgm:pt modelId="{A453DF44-AEEF-4202-9A19-D5456C8A6B06}" type="pres">
      <dgm:prSet presAssocID="{E24628E5-4D41-483F-91B3-0FB5D0AA4766}" presName="arrow" presStyleLbl="alignNode1" presStyleIdx="1" presStyleCnt="6"/>
      <dgm:spPr/>
    </dgm:pt>
    <dgm:pt modelId="{D5363492-B2AC-4BBE-9D6D-645D8742BF2B}" type="pres">
      <dgm:prSet presAssocID="{E24628E5-4D41-483F-91B3-0FB5D0AA4766}" presName="descendantArrow" presStyleLbl="bgAccFollowNode1" presStyleIdx="1" presStyleCnt="6"/>
      <dgm:spPr/>
    </dgm:pt>
    <dgm:pt modelId="{C8F80F60-0B31-46F8-AC51-7D0E5B645E6B}" type="pres">
      <dgm:prSet presAssocID="{EEB99E09-E471-45A7-94AB-AC685BE60E90}" presName="sp" presStyleCnt="0"/>
      <dgm:spPr/>
    </dgm:pt>
    <dgm:pt modelId="{3F7716B3-E527-4812-B7C7-D994E9BF7917}" type="pres">
      <dgm:prSet presAssocID="{5DA324B3-91E5-4384-BC89-506EC3BD2D07}" presName="arrowAndChildren" presStyleCnt="0"/>
      <dgm:spPr/>
    </dgm:pt>
    <dgm:pt modelId="{97B1D6AC-41D9-41BE-A449-8D59F9CC89B3}" type="pres">
      <dgm:prSet presAssocID="{5DA324B3-91E5-4384-BC89-506EC3BD2D07}" presName="parentTextArrow" presStyleLbl="node1" presStyleIdx="0" presStyleCnt="0"/>
      <dgm:spPr/>
    </dgm:pt>
    <dgm:pt modelId="{D4AA950A-E0D0-42B8-9032-26CD758B9D63}" type="pres">
      <dgm:prSet presAssocID="{5DA324B3-91E5-4384-BC89-506EC3BD2D07}" presName="arrow" presStyleLbl="alignNode1" presStyleIdx="2" presStyleCnt="6"/>
      <dgm:spPr/>
    </dgm:pt>
    <dgm:pt modelId="{FF581E24-1F72-4560-B491-87AC2DE09931}" type="pres">
      <dgm:prSet presAssocID="{5DA324B3-91E5-4384-BC89-506EC3BD2D07}" presName="descendantArrow" presStyleLbl="bgAccFollowNode1" presStyleIdx="2" presStyleCnt="6"/>
      <dgm:spPr/>
    </dgm:pt>
    <dgm:pt modelId="{ED632877-A0CE-413A-AEF5-20AF14052A44}" type="pres">
      <dgm:prSet presAssocID="{75202C2D-73E6-4E6F-BE25-4C01296E050A}" presName="sp" presStyleCnt="0"/>
      <dgm:spPr/>
    </dgm:pt>
    <dgm:pt modelId="{8D58D05D-24B6-40EE-8B88-7C2E175EB97B}" type="pres">
      <dgm:prSet presAssocID="{4C361DC2-6944-4531-A759-27701EAE859E}" presName="arrowAndChildren" presStyleCnt="0"/>
      <dgm:spPr/>
    </dgm:pt>
    <dgm:pt modelId="{80B2D287-9762-4EE3-8363-F10B8E3F946F}" type="pres">
      <dgm:prSet presAssocID="{4C361DC2-6944-4531-A759-27701EAE859E}" presName="parentTextArrow" presStyleLbl="node1" presStyleIdx="0" presStyleCnt="0"/>
      <dgm:spPr/>
    </dgm:pt>
    <dgm:pt modelId="{5AF23EC9-0312-49C1-82D1-717A155393CD}" type="pres">
      <dgm:prSet presAssocID="{4C361DC2-6944-4531-A759-27701EAE859E}" presName="arrow" presStyleLbl="alignNode1" presStyleIdx="3" presStyleCnt="6"/>
      <dgm:spPr/>
    </dgm:pt>
    <dgm:pt modelId="{C2FB8941-FF37-4992-98D5-D0C3B851DF50}" type="pres">
      <dgm:prSet presAssocID="{4C361DC2-6944-4531-A759-27701EAE859E}" presName="descendantArrow" presStyleLbl="bgAccFollowNode1" presStyleIdx="3" presStyleCnt="6"/>
      <dgm:spPr/>
    </dgm:pt>
    <dgm:pt modelId="{84E5FFCF-C3EE-49E5-9FBD-8DB2719DDEA5}" type="pres">
      <dgm:prSet presAssocID="{C87DFEF5-8833-421E-B566-479D5DEA1E90}" presName="sp" presStyleCnt="0"/>
      <dgm:spPr/>
    </dgm:pt>
    <dgm:pt modelId="{998EFBB2-E57F-486C-846E-EC9EE8EA9590}" type="pres">
      <dgm:prSet presAssocID="{236E0B25-843C-4219-88DF-87546E88F8C5}" presName="arrowAndChildren" presStyleCnt="0"/>
      <dgm:spPr/>
    </dgm:pt>
    <dgm:pt modelId="{2AF26B48-868C-4A01-A1A5-F9E117606855}" type="pres">
      <dgm:prSet presAssocID="{236E0B25-843C-4219-88DF-87546E88F8C5}" presName="parentTextArrow" presStyleLbl="node1" presStyleIdx="0" presStyleCnt="0"/>
      <dgm:spPr/>
    </dgm:pt>
    <dgm:pt modelId="{4F897398-B16B-47CF-9BB9-DE91CC311BD1}" type="pres">
      <dgm:prSet presAssocID="{236E0B25-843C-4219-88DF-87546E88F8C5}" presName="arrow" presStyleLbl="alignNode1" presStyleIdx="4" presStyleCnt="6"/>
      <dgm:spPr/>
    </dgm:pt>
    <dgm:pt modelId="{518BCD1E-1E34-431B-B9FA-02106C6F40E2}" type="pres">
      <dgm:prSet presAssocID="{236E0B25-843C-4219-88DF-87546E88F8C5}" presName="descendantArrow" presStyleLbl="bgAccFollowNode1" presStyleIdx="4" presStyleCnt="6"/>
      <dgm:spPr/>
    </dgm:pt>
    <dgm:pt modelId="{44C68870-5D2E-46E7-B534-3ED466AE568A}" type="pres">
      <dgm:prSet presAssocID="{AE5717DA-52A1-4E1B-ADAC-EEE59D3842A9}" presName="sp" presStyleCnt="0"/>
      <dgm:spPr/>
    </dgm:pt>
    <dgm:pt modelId="{9952764E-29F6-4EEA-9E70-C21A6CF13585}" type="pres">
      <dgm:prSet presAssocID="{F398C6C8-959E-4583-B92B-186C5839CBFB}" presName="arrowAndChildren" presStyleCnt="0"/>
      <dgm:spPr/>
    </dgm:pt>
    <dgm:pt modelId="{A1CB958C-BC20-429D-96BA-7D177F008404}" type="pres">
      <dgm:prSet presAssocID="{F398C6C8-959E-4583-B92B-186C5839CBFB}" presName="parentTextArrow" presStyleLbl="node1" presStyleIdx="0" presStyleCnt="0"/>
      <dgm:spPr/>
    </dgm:pt>
    <dgm:pt modelId="{3161980D-34FE-4CAD-9E6A-437D6030ED05}" type="pres">
      <dgm:prSet presAssocID="{F398C6C8-959E-4583-B92B-186C5839CBFB}" presName="arrow" presStyleLbl="alignNode1" presStyleIdx="5" presStyleCnt="6"/>
      <dgm:spPr/>
    </dgm:pt>
    <dgm:pt modelId="{3CEDBD68-CD4C-4234-A1DE-708743D8B347}" type="pres">
      <dgm:prSet presAssocID="{F398C6C8-959E-4583-B92B-186C5839CBFB}" presName="descendantArrow" presStyleLbl="bgAccFollowNode1" presStyleIdx="5" presStyleCnt="6"/>
      <dgm:spPr/>
    </dgm:pt>
  </dgm:ptLst>
  <dgm:cxnLst>
    <dgm:cxn modelId="{D9D7F501-40E7-4261-97F5-9FF5F3F53DF7}" type="presOf" srcId="{9D4B9EE1-D06A-4AA4-AA23-DBB177352D26}" destId="{3CEDBD68-CD4C-4234-A1DE-708743D8B347}" srcOrd="0" destOrd="0" presId="urn:microsoft.com/office/officeart/2016/7/layout/VerticalDownArrowProcess"/>
    <dgm:cxn modelId="{9C429108-04C8-44BB-BB00-35E29A8820E3}" type="presOf" srcId="{5DA324B3-91E5-4384-BC89-506EC3BD2D07}" destId="{97B1D6AC-41D9-41BE-A449-8D59F9CC89B3}" srcOrd="0" destOrd="0" presId="urn:microsoft.com/office/officeart/2016/7/layout/VerticalDownArrowProcess"/>
    <dgm:cxn modelId="{328DF20B-7B16-4A8E-A28F-0AEF2977E936}" type="presOf" srcId="{2730EB3A-2043-468B-AAC1-B261B7DABA2E}" destId="{2E30ECDD-9795-478D-B081-20944436C6A4}" srcOrd="0" destOrd="0" presId="urn:microsoft.com/office/officeart/2016/7/layout/VerticalDownArrowProcess"/>
    <dgm:cxn modelId="{F57EBA1F-D99E-44A7-8A8A-619CCE31A146}" type="presOf" srcId="{E24628E5-4D41-483F-91B3-0FB5D0AA4766}" destId="{A453DF44-AEEF-4202-9A19-D5456C8A6B06}" srcOrd="1" destOrd="0" presId="urn:microsoft.com/office/officeart/2016/7/layout/VerticalDownArrowProcess"/>
    <dgm:cxn modelId="{82715B23-63C2-49C4-B8F7-82F8C67C76B2}" type="presOf" srcId="{F398C6C8-959E-4583-B92B-186C5839CBFB}" destId="{A1CB958C-BC20-429D-96BA-7D177F008404}" srcOrd="0" destOrd="0" presId="urn:microsoft.com/office/officeart/2016/7/layout/VerticalDownArrowProcess"/>
    <dgm:cxn modelId="{4AA2D823-F1E9-4C7E-8DDA-FEB9ADC1F9D7}" srcId="{2C2CB9FA-658F-47E6-9B07-F76F04B4069D}" destId="{2730EB3A-2043-468B-AAC1-B261B7DABA2E}" srcOrd="5" destOrd="0" parTransId="{A30249D6-5AB3-4106-A9D3-CA7D58921BE5}" sibTransId="{F5575C40-459A-413F-BC6D-CE688B33ECDA}"/>
    <dgm:cxn modelId="{E42E5128-A77E-42AA-880B-80A4BA4ED8C5}" srcId="{2C2CB9FA-658F-47E6-9B07-F76F04B4069D}" destId="{E24628E5-4D41-483F-91B3-0FB5D0AA4766}" srcOrd="4" destOrd="0" parTransId="{92C03199-C85F-4E6A-80FC-51ECF549BEA9}" sibTransId="{8B542835-E0A5-4457-8C69-C035087C866B}"/>
    <dgm:cxn modelId="{F9E2DD30-1747-4E48-BC5D-C80536CC5EFB}" srcId="{4C361DC2-6944-4531-A759-27701EAE859E}" destId="{9B0833AF-B64C-406B-9914-DE02C321554A}" srcOrd="0" destOrd="0" parTransId="{58D365F0-2950-4887-B5C3-82D2AAACBDC5}" sibTransId="{F84BA607-E8D7-48EA-B6E2-1B37AFB1A040}"/>
    <dgm:cxn modelId="{B2267435-F828-4F30-AF49-354A662C8D21}" type="presOf" srcId="{5DA324B3-91E5-4384-BC89-506EC3BD2D07}" destId="{D4AA950A-E0D0-42B8-9032-26CD758B9D63}" srcOrd="1" destOrd="0" presId="urn:microsoft.com/office/officeart/2016/7/layout/VerticalDownArrowProcess"/>
    <dgm:cxn modelId="{D044893B-766C-477A-A9F8-151E70953787}" srcId="{2C2CB9FA-658F-47E6-9B07-F76F04B4069D}" destId="{236E0B25-843C-4219-88DF-87546E88F8C5}" srcOrd="1" destOrd="0" parTransId="{70E791BE-163D-411A-8DBB-1984795A7A9B}" sibTransId="{C87DFEF5-8833-421E-B566-479D5DEA1E90}"/>
    <dgm:cxn modelId="{DBC1F461-8CAE-4509-9576-AA97B849D82F}" type="presOf" srcId="{F398C6C8-959E-4583-B92B-186C5839CBFB}" destId="{3161980D-34FE-4CAD-9E6A-437D6030ED05}" srcOrd="1" destOrd="0" presId="urn:microsoft.com/office/officeart/2016/7/layout/VerticalDownArrowProcess"/>
    <dgm:cxn modelId="{C6727242-4E24-4720-BAD3-62CD79209418}" srcId="{2C2CB9FA-658F-47E6-9B07-F76F04B4069D}" destId="{F398C6C8-959E-4583-B92B-186C5839CBFB}" srcOrd="0" destOrd="0" parTransId="{DA1601C2-DF07-4207-9CAD-21981F747A75}" sibTransId="{AE5717DA-52A1-4E1B-ADAC-EEE59D3842A9}"/>
    <dgm:cxn modelId="{92237170-2AB5-4A2A-B7C8-E39E7AB52C99}" srcId="{236E0B25-843C-4219-88DF-87546E88F8C5}" destId="{2578754A-37FE-4383-A560-72752CC22AEE}" srcOrd="0" destOrd="0" parTransId="{D6BBD44F-1F1C-456E-A1F7-59C12E179231}" sibTransId="{67C253CE-FCF8-4E35-99C4-654E430985E0}"/>
    <dgm:cxn modelId="{80317650-697E-4CEB-A88D-1AEC5A0EAB08}" type="presOf" srcId="{2578754A-37FE-4383-A560-72752CC22AEE}" destId="{518BCD1E-1E34-431B-B9FA-02106C6F40E2}" srcOrd="0" destOrd="0" presId="urn:microsoft.com/office/officeart/2016/7/layout/VerticalDownArrowProcess"/>
    <dgm:cxn modelId="{D5A82872-1024-45F9-B8EB-E439249CDF90}" srcId="{2C2CB9FA-658F-47E6-9B07-F76F04B4069D}" destId="{4C361DC2-6944-4531-A759-27701EAE859E}" srcOrd="2" destOrd="0" parTransId="{736F4F31-A496-4DE4-86B5-16AF75CB98E9}" sibTransId="{75202C2D-73E6-4E6F-BE25-4C01296E050A}"/>
    <dgm:cxn modelId="{B9EDA955-CFBF-4953-BF79-58752FA8664E}" type="presOf" srcId="{AA98AD99-25BE-4AAF-8039-C7733BC3E965}" destId="{FF581E24-1F72-4560-B491-87AC2DE09931}" srcOrd="0" destOrd="0" presId="urn:microsoft.com/office/officeart/2016/7/layout/VerticalDownArrowProcess"/>
    <dgm:cxn modelId="{B18CA477-07D0-4CB0-8493-743562250938}" type="presOf" srcId="{4C361DC2-6944-4531-A759-27701EAE859E}" destId="{80B2D287-9762-4EE3-8363-F10B8E3F946F}" srcOrd="0" destOrd="0" presId="urn:microsoft.com/office/officeart/2016/7/layout/VerticalDownArrowProcess"/>
    <dgm:cxn modelId="{D2F79A85-DEDE-48ED-A4D9-1A0E51596034}" type="presOf" srcId="{2C2CB9FA-658F-47E6-9B07-F76F04B4069D}" destId="{11488E74-AC1E-44D7-94C7-E0BF1B331C93}" srcOrd="0" destOrd="0" presId="urn:microsoft.com/office/officeart/2016/7/layout/VerticalDownArrowProcess"/>
    <dgm:cxn modelId="{1850068A-565B-4E25-AC35-253DE6F75AE8}" srcId="{E24628E5-4D41-483F-91B3-0FB5D0AA4766}" destId="{4FCBCF62-7272-48B8-A805-0574BD849A86}" srcOrd="0" destOrd="0" parTransId="{5F10B092-62A4-474B-9BB2-7C52E508449E}" sibTransId="{1F37B703-41B9-43BE-88E3-7B6D3EBEE530}"/>
    <dgm:cxn modelId="{0F30E793-819C-4E2E-B224-ABE2FC0D8C2E}" type="presOf" srcId="{9B0833AF-B64C-406B-9914-DE02C321554A}" destId="{C2FB8941-FF37-4992-98D5-D0C3B851DF50}" srcOrd="0" destOrd="0" presId="urn:microsoft.com/office/officeart/2016/7/layout/VerticalDownArrowProcess"/>
    <dgm:cxn modelId="{08CE9E9B-4E71-49AB-9A27-EEDADF09A7CF}" srcId="{5DA324B3-91E5-4384-BC89-506EC3BD2D07}" destId="{AA98AD99-25BE-4AAF-8039-C7733BC3E965}" srcOrd="0" destOrd="0" parTransId="{5C96F491-1C09-4589-84BC-3917E2FDD9A0}" sibTransId="{7E14E31E-B818-47A3-A690-EDF1152E9151}"/>
    <dgm:cxn modelId="{EDC45BAC-F010-4352-986F-53982517878F}" srcId="{F398C6C8-959E-4583-B92B-186C5839CBFB}" destId="{9D4B9EE1-D06A-4AA4-AA23-DBB177352D26}" srcOrd="0" destOrd="0" parTransId="{EF231072-46F2-44F8-A3A3-F9311A09AAAC}" sibTransId="{4A431F55-61B1-409B-B374-003A563ABA3C}"/>
    <dgm:cxn modelId="{4990E5B2-3A5E-4A7A-96AA-14A302BE8618}" srcId="{2730EB3A-2043-468B-AAC1-B261B7DABA2E}" destId="{A61FD10C-0D07-43EA-AD75-405D562F8731}" srcOrd="0" destOrd="0" parTransId="{92919CDC-41D5-44D4-8A4B-0FD510ADDD7C}" sibTransId="{352DD04A-EA25-403F-B1F2-9BEC0EEBC780}"/>
    <dgm:cxn modelId="{F516A8B5-786E-4B0C-9019-48F5A3DBD004}" type="presOf" srcId="{A61FD10C-0D07-43EA-AD75-405D562F8731}" destId="{A1C61924-BF6A-49B3-8B06-4AAB08A63B9F}" srcOrd="0" destOrd="0" presId="urn:microsoft.com/office/officeart/2016/7/layout/VerticalDownArrowProcess"/>
    <dgm:cxn modelId="{C537DDB6-41CD-4806-87BA-076C87488736}" srcId="{2C2CB9FA-658F-47E6-9B07-F76F04B4069D}" destId="{5DA324B3-91E5-4384-BC89-506EC3BD2D07}" srcOrd="3" destOrd="0" parTransId="{C9D3175A-0FC6-4B3E-ABA3-1DB16BF444B5}" sibTransId="{EEB99E09-E471-45A7-94AB-AC685BE60E90}"/>
    <dgm:cxn modelId="{5869EDC0-A09C-4B29-A3BA-E81D9C2234C6}" type="presOf" srcId="{236E0B25-843C-4219-88DF-87546E88F8C5}" destId="{2AF26B48-868C-4A01-A1A5-F9E117606855}" srcOrd="0" destOrd="0" presId="urn:microsoft.com/office/officeart/2016/7/layout/VerticalDownArrowProcess"/>
    <dgm:cxn modelId="{359179D1-7637-42A9-87EF-29AC2C946FF1}" type="presOf" srcId="{4C361DC2-6944-4531-A759-27701EAE859E}" destId="{5AF23EC9-0312-49C1-82D1-717A155393CD}" srcOrd="1" destOrd="0" presId="urn:microsoft.com/office/officeart/2016/7/layout/VerticalDownArrowProcess"/>
    <dgm:cxn modelId="{94F7DADA-12A4-44D4-9D28-5DC0F76CCDEA}" type="presOf" srcId="{4FCBCF62-7272-48B8-A805-0574BD849A86}" destId="{D5363492-B2AC-4BBE-9D6D-645D8742BF2B}" srcOrd="0" destOrd="0" presId="urn:microsoft.com/office/officeart/2016/7/layout/VerticalDownArrowProcess"/>
    <dgm:cxn modelId="{287744E4-BCD5-4A1B-8A47-517BA43EF890}" type="presOf" srcId="{E24628E5-4D41-483F-91B3-0FB5D0AA4766}" destId="{CB78E5F6-51AD-4D7F-AC94-F3759C0BAA3E}" srcOrd="0" destOrd="0" presId="urn:microsoft.com/office/officeart/2016/7/layout/VerticalDownArrowProcess"/>
    <dgm:cxn modelId="{C5333DEB-6E58-4847-A6A0-415888F6B699}" type="presOf" srcId="{236E0B25-843C-4219-88DF-87546E88F8C5}" destId="{4F897398-B16B-47CF-9BB9-DE91CC311BD1}" srcOrd="1" destOrd="0" presId="urn:microsoft.com/office/officeart/2016/7/layout/VerticalDownArrowProcess"/>
    <dgm:cxn modelId="{B9B220A4-C990-49AB-AD93-6EE8CBA6575A}" type="presParOf" srcId="{11488E74-AC1E-44D7-94C7-E0BF1B331C93}" destId="{4174BD57-B18C-46A4-863A-2E2DD1E091DE}" srcOrd="0" destOrd="0" presId="urn:microsoft.com/office/officeart/2016/7/layout/VerticalDownArrowProcess"/>
    <dgm:cxn modelId="{7BE97569-6434-4275-9CC3-C286BCB6B6CE}" type="presParOf" srcId="{4174BD57-B18C-46A4-863A-2E2DD1E091DE}" destId="{2E30ECDD-9795-478D-B081-20944436C6A4}" srcOrd="0" destOrd="0" presId="urn:microsoft.com/office/officeart/2016/7/layout/VerticalDownArrowProcess"/>
    <dgm:cxn modelId="{07C5B1C2-5968-4857-AC17-08E221A6FBDC}" type="presParOf" srcId="{4174BD57-B18C-46A4-863A-2E2DD1E091DE}" destId="{A1C61924-BF6A-49B3-8B06-4AAB08A63B9F}" srcOrd="1" destOrd="0" presId="urn:microsoft.com/office/officeart/2016/7/layout/VerticalDownArrowProcess"/>
    <dgm:cxn modelId="{971AD31D-99A1-45F5-92E0-06BB3D93B13C}" type="presParOf" srcId="{11488E74-AC1E-44D7-94C7-E0BF1B331C93}" destId="{E5F43722-3ABA-4023-B5CA-942FE0369721}" srcOrd="1" destOrd="0" presId="urn:microsoft.com/office/officeart/2016/7/layout/VerticalDownArrowProcess"/>
    <dgm:cxn modelId="{FCC9B372-52F0-4607-81B9-20C39757DAE1}" type="presParOf" srcId="{11488E74-AC1E-44D7-94C7-E0BF1B331C93}" destId="{E16B0ECC-2431-401D-A61F-AEFE845385FE}" srcOrd="2" destOrd="0" presId="urn:microsoft.com/office/officeart/2016/7/layout/VerticalDownArrowProcess"/>
    <dgm:cxn modelId="{7FCE2A54-A9CD-4BAC-85C7-0A23C340296F}" type="presParOf" srcId="{E16B0ECC-2431-401D-A61F-AEFE845385FE}" destId="{CB78E5F6-51AD-4D7F-AC94-F3759C0BAA3E}" srcOrd="0" destOrd="0" presId="urn:microsoft.com/office/officeart/2016/7/layout/VerticalDownArrowProcess"/>
    <dgm:cxn modelId="{00C23DE0-BD30-4E8F-BBCA-B328DDBBF123}" type="presParOf" srcId="{E16B0ECC-2431-401D-A61F-AEFE845385FE}" destId="{A453DF44-AEEF-4202-9A19-D5456C8A6B06}" srcOrd="1" destOrd="0" presId="urn:microsoft.com/office/officeart/2016/7/layout/VerticalDownArrowProcess"/>
    <dgm:cxn modelId="{DAA6A53A-85DE-4F40-A1A3-12AD5A676146}" type="presParOf" srcId="{E16B0ECC-2431-401D-A61F-AEFE845385FE}" destId="{D5363492-B2AC-4BBE-9D6D-645D8742BF2B}" srcOrd="2" destOrd="0" presId="urn:microsoft.com/office/officeart/2016/7/layout/VerticalDownArrowProcess"/>
    <dgm:cxn modelId="{45557511-94D7-498B-9E25-A0743416CD65}" type="presParOf" srcId="{11488E74-AC1E-44D7-94C7-E0BF1B331C93}" destId="{C8F80F60-0B31-46F8-AC51-7D0E5B645E6B}" srcOrd="3" destOrd="0" presId="urn:microsoft.com/office/officeart/2016/7/layout/VerticalDownArrowProcess"/>
    <dgm:cxn modelId="{F70A0A67-3252-4A94-8D15-64250B3AF436}" type="presParOf" srcId="{11488E74-AC1E-44D7-94C7-E0BF1B331C93}" destId="{3F7716B3-E527-4812-B7C7-D994E9BF7917}" srcOrd="4" destOrd="0" presId="urn:microsoft.com/office/officeart/2016/7/layout/VerticalDownArrowProcess"/>
    <dgm:cxn modelId="{446A54E5-8B32-4525-8BC1-7584A0C14ECA}" type="presParOf" srcId="{3F7716B3-E527-4812-B7C7-D994E9BF7917}" destId="{97B1D6AC-41D9-41BE-A449-8D59F9CC89B3}" srcOrd="0" destOrd="0" presId="urn:microsoft.com/office/officeart/2016/7/layout/VerticalDownArrowProcess"/>
    <dgm:cxn modelId="{ECABF1D4-FE22-483E-9E7A-95F47BA6A54F}" type="presParOf" srcId="{3F7716B3-E527-4812-B7C7-D994E9BF7917}" destId="{D4AA950A-E0D0-42B8-9032-26CD758B9D63}" srcOrd="1" destOrd="0" presId="urn:microsoft.com/office/officeart/2016/7/layout/VerticalDownArrowProcess"/>
    <dgm:cxn modelId="{6FD5583D-7EDF-4AD4-B7ED-EFFA6B7BB295}" type="presParOf" srcId="{3F7716B3-E527-4812-B7C7-D994E9BF7917}" destId="{FF581E24-1F72-4560-B491-87AC2DE09931}" srcOrd="2" destOrd="0" presId="urn:microsoft.com/office/officeart/2016/7/layout/VerticalDownArrowProcess"/>
    <dgm:cxn modelId="{DE66B4F1-678F-45B7-A133-54492EBCCA49}" type="presParOf" srcId="{11488E74-AC1E-44D7-94C7-E0BF1B331C93}" destId="{ED632877-A0CE-413A-AEF5-20AF14052A44}" srcOrd="5" destOrd="0" presId="urn:microsoft.com/office/officeart/2016/7/layout/VerticalDownArrowProcess"/>
    <dgm:cxn modelId="{4A5122F8-4006-4D7C-A0A9-1B090301DBF2}" type="presParOf" srcId="{11488E74-AC1E-44D7-94C7-E0BF1B331C93}" destId="{8D58D05D-24B6-40EE-8B88-7C2E175EB97B}" srcOrd="6" destOrd="0" presId="urn:microsoft.com/office/officeart/2016/7/layout/VerticalDownArrowProcess"/>
    <dgm:cxn modelId="{A6BE15B6-99C4-4A1E-A966-1FA80987C3F4}" type="presParOf" srcId="{8D58D05D-24B6-40EE-8B88-7C2E175EB97B}" destId="{80B2D287-9762-4EE3-8363-F10B8E3F946F}" srcOrd="0" destOrd="0" presId="urn:microsoft.com/office/officeart/2016/7/layout/VerticalDownArrowProcess"/>
    <dgm:cxn modelId="{21EF12F6-9C0C-4042-8270-51197C4659E2}" type="presParOf" srcId="{8D58D05D-24B6-40EE-8B88-7C2E175EB97B}" destId="{5AF23EC9-0312-49C1-82D1-717A155393CD}" srcOrd="1" destOrd="0" presId="urn:microsoft.com/office/officeart/2016/7/layout/VerticalDownArrowProcess"/>
    <dgm:cxn modelId="{30970D83-B137-4A73-ABD2-9CFFB263EACF}" type="presParOf" srcId="{8D58D05D-24B6-40EE-8B88-7C2E175EB97B}" destId="{C2FB8941-FF37-4992-98D5-D0C3B851DF50}" srcOrd="2" destOrd="0" presId="urn:microsoft.com/office/officeart/2016/7/layout/VerticalDownArrowProcess"/>
    <dgm:cxn modelId="{C7BDF9EF-DD11-41D5-9B7F-D06892AA84C6}" type="presParOf" srcId="{11488E74-AC1E-44D7-94C7-E0BF1B331C93}" destId="{84E5FFCF-C3EE-49E5-9FBD-8DB2719DDEA5}" srcOrd="7" destOrd="0" presId="urn:microsoft.com/office/officeart/2016/7/layout/VerticalDownArrowProcess"/>
    <dgm:cxn modelId="{B91DC16B-C167-4D7C-908B-5C135785B35C}" type="presParOf" srcId="{11488E74-AC1E-44D7-94C7-E0BF1B331C93}" destId="{998EFBB2-E57F-486C-846E-EC9EE8EA9590}" srcOrd="8" destOrd="0" presId="urn:microsoft.com/office/officeart/2016/7/layout/VerticalDownArrowProcess"/>
    <dgm:cxn modelId="{F191D37B-0A46-436F-95F9-82A02F2805CB}" type="presParOf" srcId="{998EFBB2-E57F-486C-846E-EC9EE8EA9590}" destId="{2AF26B48-868C-4A01-A1A5-F9E117606855}" srcOrd="0" destOrd="0" presId="urn:microsoft.com/office/officeart/2016/7/layout/VerticalDownArrowProcess"/>
    <dgm:cxn modelId="{29388A3E-8F8C-4BCA-BC38-20554F501A84}" type="presParOf" srcId="{998EFBB2-E57F-486C-846E-EC9EE8EA9590}" destId="{4F897398-B16B-47CF-9BB9-DE91CC311BD1}" srcOrd="1" destOrd="0" presId="urn:microsoft.com/office/officeart/2016/7/layout/VerticalDownArrowProcess"/>
    <dgm:cxn modelId="{53143C04-AAC8-4ED8-8DC3-D73EA772341B}" type="presParOf" srcId="{998EFBB2-E57F-486C-846E-EC9EE8EA9590}" destId="{518BCD1E-1E34-431B-B9FA-02106C6F40E2}" srcOrd="2" destOrd="0" presId="urn:microsoft.com/office/officeart/2016/7/layout/VerticalDownArrowProcess"/>
    <dgm:cxn modelId="{1DFB1CA6-C02C-4931-81BF-AA085118D7E5}" type="presParOf" srcId="{11488E74-AC1E-44D7-94C7-E0BF1B331C93}" destId="{44C68870-5D2E-46E7-B534-3ED466AE568A}" srcOrd="9" destOrd="0" presId="urn:microsoft.com/office/officeart/2016/7/layout/VerticalDownArrowProcess"/>
    <dgm:cxn modelId="{B5535635-E8BF-4E62-9EE6-627AF9CBDFE2}" type="presParOf" srcId="{11488E74-AC1E-44D7-94C7-E0BF1B331C93}" destId="{9952764E-29F6-4EEA-9E70-C21A6CF13585}" srcOrd="10" destOrd="0" presId="urn:microsoft.com/office/officeart/2016/7/layout/VerticalDownArrowProcess"/>
    <dgm:cxn modelId="{3F76B809-3F6F-40BB-B2AD-3B7C6F87CFF9}" type="presParOf" srcId="{9952764E-29F6-4EEA-9E70-C21A6CF13585}" destId="{A1CB958C-BC20-429D-96BA-7D177F008404}" srcOrd="0" destOrd="0" presId="urn:microsoft.com/office/officeart/2016/7/layout/VerticalDownArrowProcess"/>
    <dgm:cxn modelId="{BEA44760-26F2-4C89-8CBA-8375BC43027F}" type="presParOf" srcId="{9952764E-29F6-4EEA-9E70-C21A6CF13585}" destId="{3161980D-34FE-4CAD-9E6A-437D6030ED05}" srcOrd="1" destOrd="0" presId="urn:microsoft.com/office/officeart/2016/7/layout/VerticalDownArrowProcess"/>
    <dgm:cxn modelId="{DFA501F8-4DAE-429A-B530-4317866937A7}" type="presParOf" srcId="{9952764E-29F6-4EEA-9E70-C21A6CF13585}" destId="{3CEDBD68-CD4C-4234-A1DE-708743D8B347}"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73747BB-F3AE-4C41-8EC5-9CC978BFC2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E3F251-61CF-4FC5-9D94-CF835EC5FDD2}">
      <dgm:prSet/>
      <dgm:spPr/>
      <dgm:t>
        <a:bodyPr/>
        <a:lstStyle/>
        <a:p>
          <a:pPr>
            <a:lnSpc>
              <a:spcPct val="100000"/>
            </a:lnSpc>
          </a:pPr>
          <a:r>
            <a:rPr lang="en-IN"/>
            <a:t>Register training.mulesoft.com: </a:t>
          </a:r>
          <a:r>
            <a:rPr lang="en-IN">
              <a:hlinkClick xmlns:r="http://schemas.openxmlformats.org/officeDocument/2006/relationships" r:id="rId1"/>
            </a:rPr>
            <a:t>https://training.mulesoft.com/home</a:t>
          </a:r>
          <a:r>
            <a:rPr lang="en-IN"/>
            <a:t> </a:t>
          </a:r>
          <a:endParaRPr lang="en-US"/>
        </a:p>
      </dgm:t>
    </dgm:pt>
    <dgm:pt modelId="{1932B257-958F-46BA-8529-4680F5611840}" type="parTrans" cxnId="{9C763007-3E23-4B7C-B1A9-E01F1EE51FA6}">
      <dgm:prSet/>
      <dgm:spPr/>
      <dgm:t>
        <a:bodyPr/>
        <a:lstStyle/>
        <a:p>
          <a:endParaRPr lang="en-US"/>
        </a:p>
      </dgm:t>
    </dgm:pt>
    <dgm:pt modelId="{B2C849F5-A8D2-47F3-A8A8-C2B1A0EB7BD9}" type="sibTrans" cxnId="{9C763007-3E23-4B7C-B1A9-E01F1EE51FA6}">
      <dgm:prSet/>
      <dgm:spPr/>
      <dgm:t>
        <a:bodyPr/>
        <a:lstStyle/>
        <a:p>
          <a:endParaRPr lang="en-US"/>
        </a:p>
      </dgm:t>
    </dgm:pt>
    <dgm:pt modelId="{D4000F74-1927-4861-BBA3-0A1EEBD36570}">
      <dgm:prSet/>
      <dgm:spPr/>
      <dgm:t>
        <a:bodyPr/>
        <a:lstStyle/>
        <a:p>
          <a:pPr>
            <a:lnSpc>
              <a:spcPct val="100000"/>
            </a:lnSpc>
          </a:pPr>
          <a:r>
            <a:rPr lang="en-IN"/>
            <a:t>Install Database (My SQL ) in Local machine</a:t>
          </a:r>
          <a:endParaRPr lang="en-US"/>
        </a:p>
      </dgm:t>
    </dgm:pt>
    <dgm:pt modelId="{63CFFBDB-53CD-4D0C-8AFA-42F86FF82A6E}" type="parTrans" cxnId="{E2FCCCB6-EED9-4ADB-97C3-60623C16F276}">
      <dgm:prSet/>
      <dgm:spPr/>
      <dgm:t>
        <a:bodyPr/>
        <a:lstStyle/>
        <a:p>
          <a:endParaRPr lang="en-US"/>
        </a:p>
      </dgm:t>
    </dgm:pt>
    <dgm:pt modelId="{1CB9D62E-C413-4802-ABE1-4FD6D8EC2588}" type="sibTrans" cxnId="{E2FCCCB6-EED9-4ADB-97C3-60623C16F276}">
      <dgm:prSet/>
      <dgm:spPr/>
      <dgm:t>
        <a:bodyPr/>
        <a:lstStyle/>
        <a:p>
          <a:endParaRPr lang="en-US"/>
        </a:p>
      </dgm:t>
    </dgm:pt>
    <dgm:pt modelId="{DF0E8E51-A2E2-4531-AE3F-E6B2490F74CE}">
      <dgm:prSet/>
      <dgm:spPr/>
      <dgm:t>
        <a:bodyPr/>
        <a:lstStyle/>
        <a:p>
          <a:pPr>
            <a:lnSpc>
              <a:spcPct val="100000"/>
            </a:lnSpc>
          </a:pPr>
          <a:r>
            <a:rPr lang="en-IN"/>
            <a:t>Link for MuleSoft Notes: </a:t>
          </a:r>
          <a:r>
            <a:rPr lang="en-IN">
              <a:hlinkClick xmlns:r="http://schemas.openxmlformats.org/officeDocument/2006/relationships" r:id="rId2"/>
            </a:rPr>
            <a:t>https://www.tutorialspoint.com/mulesoft/index.htm</a:t>
          </a:r>
          <a:r>
            <a:rPr lang="en-IN"/>
            <a:t> </a:t>
          </a:r>
          <a:endParaRPr lang="en-US"/>
        </a:p>
      </dgm:t>
    </dgm:pt>
    <dgm:pt modelId="{C0737702-F091-429B-9CD8-9784A72AF029}" type="parTrans" cxnId="{916B475B-2F9E-4A29-851F-D63D38257BDF}">
      <dgm:prSet/>
      <dgm:spPr/>
      <dgm:t>
        <a:bodyPr/>
        <a:lstStyle/>
        <a:p>
          <a:endParaRPr lang="en-US"/>
        </a:p>
      </dgm:t>
    </dgm:pt>
    <dgm:pt modelId="{431CE9B2-7468-4E90-B4FA-CCE87F7DB03E}" type="sibTrans" cxnId="{916B475B-2F9E-4A29-851F-D63D38257BDF}">
      <dgm:prSet/>
      <dgm:spPr/>
      <dgm:t>
        <a:bodyPr/>
        <a:lstStyle/>
        <a:p>
          <a:endParaRPr lang="en-US"/>
        </a:p>
      </dgm:t>
    </dgm:pt>
    <dgm:pt modelId="{2009DE0B-5F0C-46D8-96A4-13085060B1FE}">
      <dgm:prSet/>
      <dgm:spPr/>
      <dgm:t>
        <a:bodyPr/>
        <a:lstStyle/>
        <a:p>
          <a:pPr>
            <a:lnSpc>
              <a:spcPct val="100000"/>
            </a:lnSpc>
          </a:pPr>
          <a:r>
            <a:rPr lang="en-IN"/>
            <a:t>Link for Mulesoft Website: </a:t>
          </a:r>
          <a:r>
            <a:rPr lang="en-IN">
              <a:hlinkClick xmlns:r="http://schemas.openxmlformats.org/officeDocument/2006/relationships" r:id="rId3"/>
            </a:rPr>
            <a:t>https://www.mulesoft.com/</a:t>
          </a:r>
          <a:r>
            <a:rPr lang="en-IN"/>
            <a:t> </a:t>
          </a:r>
          <a:endParaRPr lang="en-US"/>
        </a:p>
      </dgm:t>
    </dgm:pt>
    <dgm:pt modelId="{6BC79397-0E6D-4474-891C-7AA92957A7CF}" type="parTrans" cxnId="{835BCE1F-9973-4908-BAF5-5205D0918430}">
      <dgm:prSet/>
      <dgm:spPr/>
      <dgm:t>
        <a:bodyPr/>
        <a:lstStyle/>
        <a:p>
          <a:endParaRPr lang="en-US"/>
        </a:p>
      </dgm:t>
    </dgm:pt>
    <dgm:pt modelId="{86FA72E7-8CAB-481F-9E68-B82E05D8CB46}" type="sibTrans" cxnId="{835BCE1F-9973-4908-BAF5-5205D0918430}">
      <dgm:prSet/>
      <dgm:spPr/>
      <dgm:t>
        <a:bodyPr/>
        <a:lstStyle/>
        <a:p>
          <a:endParaRPr lang="en-US"/>
        </a:p>
      </dgm:t>
    </dgm:pt>
    <dgm:pt modelId="{CF06E237-0237-4ADA-8616-B95BF23AC6D8}" type="pres">
      <dgm:prSet presAssocID="{773747BB-F3AE-4C41-8EC5-9CC978BFC2B6}" presName="root" presStyleCnt="0">
        <dgm:presLayoutVars>
          <dgm:dir/>
          <dgm:resizeHandles val="exact"/>
        </dgm:presLayoutVars>
      </dgm:prSet>
      <dgm:spPr/>
    </dgm:pt>
    <dgm:pt modelId="{7F6AE9E2-1164-4065-8551-E9AA90A67AFC}" type="pres">
      <dgm:prSet presAssocID="{E5E3F251-61CF-4FC5-9D94-CF835EC5FDD2}" presName="compNode" presStyleCnt="0"/>
      <dgm:spPr/>
    </dgm:pt>
    <dgm:pt modelId="{C435D986-5584-4D0F-8DF6-9C1EDF9499F8}" type="pres">
      <dgm:prSet presAssocID="{E5E3F251-61CF-4FC5-9D94-CF835EC5FDD2}" presName="bgRect" presStyleLbl="bgShp" presStyleIdx="0" presStyleCnt="4"/>
      <dgm:spPr/>
    </dgm:pt>
    <dgm:pt modelId="{D385A228-E5D4-4A28-8DD9-433EA558565D}" type="pres">
      <dgm:prSet presAssocID="{E5E3F251-61CF-4FC5-9D94-CF835EC5FDD2}" presName="iconRect" presStyleLbl="node1" presStyleIdx="0"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rker"/>
        </a:ext>
      </dgm:extLst>
    </dgm:pt>
    <dgm:pt modelId="{D1B96461-F30F-426D-8097-64C6995D80F6}" type="pres">
      <dgm:prSet presAssocID="{E5E3F251-61CF-4FC5-9D94-CF835EC5FDD2}" presName="spaceRect" presStyleCnt="0"/>
      <dgm:spPr/>
    </dgm:pt>
    <dgm:pt modelId="{5568F134-E473-4365-823E-2DB010C8CD81}" type="pres">
      <dgm:prSet presAssocID="{E5E3F251-61CF-4FC5-9D94-CF835EC5FDD2}" presName="parTx" presStyleLbl="revTx" presStyleIdx="0" presStyleCnt="4">
        <dgm:presLayoutVars>
          <dgm:chMax val="0"/>
          <dgm:chPref val="0"/>
        </dgm:presLayoutVars>
      </dgm:prSet>
      <dgm:spPr/>
    </dgm:pt>
    <dgm:pt modelId="{0CA5FFA4-95C0-4194-847A-FAC88BD8F77B}" type="pres">
      <dgm:prSet presAssocID="{B2C849F5-A8D2-47F3-A8A8-C2B1A0EB7BD9}" presName="sibTrans" presStyleCnt="0"/>
      <dgm:spPr/>
    </dgm:pt>
    <dgm:pt modelId="{842D564A-8274-415C-8D8B-62C5F91BA464}" type="pres">
      <dgm:prSet presAssocID="{D4000F74-1927-4861-BBA3-0A1EEBD36570}" presName="compNode" presStyleCnt="0"/>
      <dgm:spPr/>
    </dgm:pt>
    <dgm:pt modelId="{9C6EA1F4-1876-4319-9429-D873EAF4722C}" type="pres">
      <dgm:prSet presAssocID="{D4000F74-1927-4861-BBA3-0A1EEBD36570}" presName="bgRect" presStyleLbl="bgShp" presStyleIdx="1" presStyleCnt="4"/>
      <dgm:spPr/>
    </dgm:pt>
    <dgm:pt modelId="{4709859E-BD67-4BA4-9D8B-78F2EC9B331B}" type="pres">
      <dgm:prSet presAssocID="{D4000F74-1927-4861-BBA3-0A1EEBD36570}" presName="iconRect" presStyleLbl="node1" presStyleIdx="1"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Database"/>
        </a:ext>
      </dgm:extLst>
    </dgm:pt>
    <dgm:pt modelId="{82F9B524-44FB-4366-B5F2-BA49E5B01655}" type="pres">
      <dgm:prSet presAssocID="{D4000F74-1927-4861-BBA3-0A1EEBD36570}" presName="spaceRect" presStyleCnt="0"/>
      <dgm:spPr/>
    </dgm:pt>
    <dgm:pt modelId="{E6090916-B108-48B4-A999-1A373B15DFE1}" type="pres">
      <dgm:prSet presAssocID="{D4000F74-1927-4861-BBA3-0A1EEBD36570}" presName="parTx" presStyleLbl="revTx" presStyleIdx="1" presStyleCnt="4">
        <dgm:presLayoutVars>
          <dgm:chMax val="0"/>
          <dgm:chPref val="0"/>
        </dgm:presLayoutVars>
      </dgm:prSet>
      <dgm:spPr/>
    </dgm:pt>
    <dgm:pt modelId="{A6F6FD0D-F3C9-4AAA-B02A-60DCB9F6D9E8}" type="pres">
      <dgm:prSet presAssocID="{1CB9D62E-C413-4802-ABE1-4FD6D8EC2588}" presName="sibTrans" presStyleCnt="0"/>
      <dgm:spPr/>
    </dgm:pt>
    <dgm:pt modelId="{16D543A2-9F63-42C3-9053-D9ECA597F7CB}" type="pres">
      <dgm:prSet presAssocID="{DF0E8E51-A2E2-4531-AE3F-E6B2490F74CE}" presName="compNode" presStyleCnt="0"/>
      <dgm:spPr/>
    </dgm:pt>
    <dgm:pt modelId="{2C30C0EE-C92D-4179-8DF4-3DA8BF383251}" type="pres">
      <dgm:prSet presAssocID="{DF0E8E51-A2E2-4531-AE3F-E6B2490F74CE}" presName="bgRect" presStyleLbl="bgShp" presStyleIdx="2" presStyleCnt="4"/>
      <dgm:spPr/>
    </dgm:pt>
    <dgm:pt modelId="{896F0626-2EF8-4693-B9F3-DA1CA47B3BD1}" type="pres">
      <dgm:prSet presAssocID="{DF0E8E51-A2E2-4531-AE3F-E6B2490F74CE}" presName="iconRect" presStyleLbl="node1" presStyleIdx="2"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Link"/>
        </a:ext>
      </dgm:extLst>
    </dgm:pt>
    <dgm:pt modelId="{A21AA183-9011-4F3B-91A4-D285F68FA6A8}" type="pres">
      <dgm:prSet presAssocID="{DF0E8E51-A2E2-4531-AE3F-E6B2490F74CE}" presName="spaceRect" presStyleCnt="0"/>
      <dgm:spPr/>
    </dgm:pt>
    <dgm:pt modelId="{A6E740E5-6F29-4E6D-A10A-2ABE1541CEED}" type="pres">
      <dgm:prSet presAssocID="{DF0E8E51-A2E2-4531-AE3F-E6B2490F74CE}" presName="parTx" presStyleLbl="revTx" presStyleIdx="2" presStyleCnt="4">
        <dgm:presLayoutVars>
          <dgm:chMax val="0"/>
          <dgm:chPref val="0"/>
        </dgm:presLayoutVars>
      </dgm:prSet>
      <dgm:spPr/>
    </dgm:pt>
    <dgm:pt modelId="{BA6C51AF-9C95-4DCB-8D3F-C512F165CBD5}" type="pres">
      <dgm:prSet presAssocID="{431CE9B2-7468-4E90-B4FA-CCE87F7DB03E}" presName="sibTrans" presStyleCnt="0"/>
      <dgm:spPr/>
    </dgm:pt>
    <dgm:pt modelId="{1915EC3B-A6B1-4344-8458-6598A145195F}" type="pres">
      <dgm:prSet presAssocID="{2009DE0B-5F0C-46D8-96A4-13085060B1FE}" presName="compNode" presStyleCnt="0"/>
      <dgm:spPr/>
    </dgm:pt>
    <dgm:pt modelId="{06B47E89-4F6C-4679-9613-4A36BFD78405}" type="pres">
      <dgm:prSet presAssocID="{2009DE0B-5F0C-46D8-96A4-13085060B1FE}" presName="bgRect" presStyleLbl="bgShp" presStyleIdx="3" presStyleCnt="4"/>
      <dgm:spPr/>
    </dgm:pt>
    <dgm:pt modelId="{A9BF4E6A-8365-4B4D-9FE3-593664B754B5}" type="pres">
      <dgm:prSet presAssocID="{2009DE0B-5F0C-46D8-96A4-13085060B1FE}" presName="iconRect" presStyleLbl="node1" presStyleIdx="3" presStyleCnt="4"/>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Connected"/>
        </a:ext>
      </dgm:extLst>
    </dgm:pt>
    <dgm:pt modelId="{ABCDE3F8-38BA-468E-9100-B8DB28F5FA91}" type="pres">
      <dgm:prSet presAssocID="{2009DE0B-5F0C-46D8-96A4-13085060B1FE}" presName="spaceRect" presStyleCnt="0"/>
      <dgm:spPr/>
    </dgm:pt>
    <dgm:pt modelId="{4CAB029B-C91F-49AD-BDAA-1517B1CD19B6}" type="pres">
      <dgm:prSet presAssocID="{2009DE0B-5F0C-46D8-96A4-13085060B1FE}" presName="parTx" presStyleLbl="revTx" presStyleIdx="3" presStyleCnt="4">
        <dgm:presLayoutVars>
          <dgm:chMax val="0"/>
          <dgm:chPref val="0"/>
        </dgm:presLayoutVars>
      </dgm:prSet>
      <dgm:spPr/>
    </dgm:pt>
  </dgm:ptLst>
  <dgm:cxnLst>
    <dgm:cxn modelId="{40F42B02-FA70-4875-8DDE-F5ADDAB50DB5}" type="presOf" srcId="{DF0E8E51-A2E2-4531-AE3F-E6B2490F74CE}" destId="{A6E740E5-6F29-4E6D-A10A-2ABE1541CEED}" srcOrd="0" destOrd="0" presId="urn:microsoft.com/office/officeart/2018/2/layout/IconVerticalSolidList"/>
    <dgm:cxn modelId="{9C763007-3E23-4B7C-B1A9-E01F1EE51FA6}" srcId="{773747BB-F3AE-4C41-8EC5-9CC978BFC2B6}" destId="{E5E3F251-61CF-4FC5-9D94-CF835EC5FDD2}" srcOrd="0" destOrd="0" parTransId="{1932B257-958F-46BA-8529-4680F5611840}" sibTransId="{B2C849F5-A8D2-47F3-A8A8-C2B1A0EB7BD9}"/>
    <dgm:cxn modelId="{011F7212-1B84-48CF-84F2-A19BA9C82493}" type="presOf" srcId="{773747BB-F3AE-4C41-8EC5-9CC978BFC2B6}" destId="{CF06E237-0237-4ADA-8616-B95BF23AC6D8}" srcOrd="0" destOrd="0" presId="urn:microsoft.com/office/officeart/2018/2/layout/IconVerticalSolidList"/>
    <dgm:cxn modelId="{835BCE1F-9973-4908-BAF5-5205D0918430}" srcId="{773747BB-F3AE-4C41-8EC5-9CC978BFC2B6}" destId="{2009DE0B-5F0C-46D8-96A4-13085060B1FE}" srcOrd="3" destOrd="0" parTransId="{6BC79397-0E6D-4474-891C-7AA92957A7CF}" sibTransId="{86FA72E7-8CAB-481F-9E68-B82E05D8CB46}"/>
    <dgm:cxn modelId="{916B475B-2F9E-4A29-851F-D63D38257BDF}" srcId="{773747BB-F3AE-4C41-8EC5-9CC978BFC2B6}" destId="{DF0E8E51-A2E2-4531-AE3F-E6B2490F74CE}" srcOrd="2" destOrd="0" parTransId="{C0737702-F091-429B-9CD8-9784A72AF029}" sibTransId="{431CE9B2-7468-4E90-B4FA-CCE87F7DB03E}"/>
    <dgm:cxn modelId="{DE56BE58-E452-4306-B42D-9B28A55DE9C2}" type="presOf" srcId="{D4000F74-1927-4861-BBA3-0A1EEBD36570}" destId="{E6090916-B108-48B4-A999-1A373B15DFE1}" srcOrd="0" destOrd="0" presId="urn:microsoft.com/office/officeart/2018/2/layout/IconVerticalSolidList"/>
    <dgm:cxn modelId="{4591BE7D-D6E2-4893-ADF3-2B71028A897B}" type="presOf" srcId="{2009DE0B-5F0C-46D8-96A4-13085060B1FE}" destId="{4CAB029B-C91F-49AD-BDAA-1517B1CD19B6}" srcOrd="0" destOrd="0" presId="urn:microsoft.com/office/officeart/2018/2/layout/IconVerticalSolidList"/>
    <dgm:cxn modelId="{E2FCCCB6-EED9-4ADB-97C3-60623C16F276}" srcId="{773747BB-F3AE-4C41-8EC5-9CC978BFC2B6}" destId="{D4000F74-1927-4861-BBA3-0A1EEBD36570}" srcOrd="1" destOrd="0" parTransId="{63CFFBDB-53CD-4D0C-8AFA-42F86FF82A6E}" sibTransId="{1CB9D62E-C413-4802-ABE1-4FD6D8EC2588}"/>
    <dgm:cxn modelId="{B1ADBEE3-5DDA-4802-AA77-AD6816BA5C22}" type="presOf" srcId="{E5E3F251-61CF-4FC5-9D94-CF835EC5FDD2}" destId="{5568F134-E473-4365-823E-2DB010C8CD81}" srcOrd="0" destOrd="0" presId="urn:microsoft.com/office/officeart/2018/2/layout/IconVerticalSolidList"/>
    <dgm:cxn modelId="{0F6F59E3-0E07-4BAD-8AF5-5FED8B67998E}" type="presParOf" srcId="{CF06E237-0237-4ADA-8616-B95BF23AC6D8}" destId="{7F6AE9E2-1164-4065-8551-E9AA90A67AFC}" srcOrd="0" destOrd="0" presId="urn:microsoft.com/office/officeart/2018/2/layout/IconVerticalSolidList"/>
    <dgm:cxn modelId="{4CF12CEB-5CC8-4886-87AE-839F2AF4BD34}" type="presParOf" srcId="{7F6AE9E2-1164-4065-8551-E9AA90A67AFC}" destId="{C435D986-5584-4D0F-8DF6-9C1EDF9499F8}" srcOrd="0" destOrd="0" presId="urn:microsoft.com/office/officeart/2018/2/layout/IconVerticalSolidList"/>
    <dgm:cxn modelId="{5D9139F3-09FB-4CD0-A70D-B93D95D1901F}" type="presParOf" srcId="{7F6AE9E2-1164-4065-8551-E9AA90A67AFC}" destId="{D385A228-E5D4-4A28-8DD9-433EA558565D}" srcOrd="1" destOrd="0" presId="urn:microsoft.com/office/officeart/2018/2/layout/IconVerticalSolidList"/>
    <dgm:cxn modelId="{0B1ACFBD-90F3-41B6-A94D-156B46083347}" type="presParOf" srcId="{7F6AE9E2-1164-4065-8551-E9AA90A67AFC}" destId="{D1B96461-F30F-426D-8097-64C6995D80F6}" srcOrd="2" destOrd="0" presId="urn:microsoft.com/office/officeart/2018/2/layout/IconVerticalSolidList"/>
    <dgm:cxn modelId="{C91358FA-CCBA-4F0C-8582-BDE7DBA10AE3}" type="presParOf" srcId="{7F6AE9E2-1164-4065-8551-E9AA90A67AFC}" destId="{5568F134-E473-4365-823E-2DB010C8CD81}" srcOrd="3" destOrd="0" presId="urn:microsoft.com/office/officeart/2018/2/layout/IconVerticalSolidList"/>
    <dgm:cxn modelId="{FD5B677B-6B46-4C44-A4E3-AF01BD7137A3}" type="presParOf" srcId="{CF06E237-0237-4ADA-8616-B95BF23AC6D8}" destId="{0CA5FFA4-95C0-4194-847A-FAC88BD8F77B}" srcOrd="1" destOrd="0" presId="urn:microsoft.com/office/officeart/2018/2/layout/IconVerticalSolidList"/>
    <dgm:cxn modelId="{765FF7D6-DC21-4F80-B635-581D02957298}" type="presParOf" srcId="{CF06E237-0237-4ADA-8616-B95BF23AC6D8}" destId="{842D564A-8274-415C-8D8B-62C5F91BA464}" srcOrd="2" destOrd="0" presId="urn:microsoft.com/office/officeart/2018/2/layout/IconVerticalSolidList"/>
    <dgm:cxn modelId="{0FE063D6-2D6A-482B-8A47-3C125F6D399E}" type="presParOf" srcId="{842D564A-8274-415C-8D8B-62C5F91BA464}" destId="{9C6EA1F4-1876-4319-9429-D873EAF4722C}" srcOrd="0" destOrd="0" presId="urn:microsoft.com/office/officeart/2018/2/layout/IconVerticalSolidList"/>
    <dgm:cxn modelId="{1FCCBB92-D189-4FFB-B31C-B9A165DA05A9}" type="presParOf" srcId="{842D564A-8274-415C-8D8B-62C5F91BA464}" destId="{4709859E-BD67-4BA4-9D8B-78F2EC9B331B}" srcOrd="1" destOrd="0" presId="urn:microsoft.com/office/officeart/2018/2/layout/IconVerticalSolidList"/>
    <dgm:cxn modelId="{084F95A0-8C3C-4B0C-8334-3EA26485D9CB}" type="presParOf" srcId="{842D564A-8274-415C-8D8B-62C5F91BA464}" destId="{82F9B524-44FB-4366-B5F2-BA49E5B01655}" srcOrd="2" destOrd="0" presId="urn:microsoft.com/office/officeart/2018/2/layout/IconVerticalSolidList"/>
    <dgm:cxn modelId="{30BAD125-6DDA-48D5-A85C-98D13F2E0A58}" type="presParOf" srcId="{842D564A-8274-415C-8D8B-62C5F91BA464}" destId="{E6090916-B108-48B4-A999-1A373B15DFE1}" srcOrd="3" destOrd="0" presId="urn:microsoft.com/office/officeart/2018/2/layout/IconVerticalSolidList"/>
    <dgm:cxn modelId="{F4A8C2B0-8729-4BE6-84F9-96DCD8D5FF83}" type="presParOf" srcId="{CF06E237-0237-4ADA-8616-B95BF23AC6D8}" destId="{A6F6FD0D-F3C9-4AAA-B02A-60DCB9F6D9E8}" srcOrd="3" destOrd="0" presId="urn:microsoft.com/office/officeart/2018/2/layout/IconVerticalSolidList"/>
    <dgm:cxn modelId="{ACB2266D-D8EA-4529-A1F5-BE4AB2136E2E}" type="presParOf" srcId="{CF06E237-0237-4ADA-8616-B95BF23AC6D8}" destId="{16D543A2-9F63-42C3-9053-D9ECA597F7CB}" srcOrd="4" destOrd="0" presId="urn:microsoft.com/office/officeart/2018/2/layout/IconVerticalSolidList"/>
    <dgm:cxn modelId="{D02099F5-D7CF-45FF-9A5F-80E2751640F7}" type="presParOf" srcId="{16D543A2-9F63-42C3-9053-D9ECA597F7CB}" destId="{2C30C0EE-C92D-4179-8DF4-3DA8BF383251}" srcOrd="0" destOrd="0" presId="urn:microsoft.com/office/officeart/2018/2/layout/IconVerticalSolidList"/>
    <dgm:cxn modelId="{C2F855F1-279C-404D-A8CE-8B8BF6CC8C3A}" type="presParOf" srcId="{16D543A2-9F63-42C3-9053-D9ECA597F7CB}" destId="{896F0626-2EF8-4693-B9F3-DA1CA47B3BD1}" srcOrd="1" destOrd="0" presId="urn:microsoft.com/office/officeart/2018/2/layout/IconVerticalSolidList"/>
    <dgm:cxn modelId="{F5BE6852-7CD4-416C-A2BF-31C4FB904A5F}" type="presParOf" srcId="{16D543A2-9F63-42C3-9053-D9ECA597F7CB}" destId="{A21AA183-9011-4F3B-91A4-D285F68FA6A8}" srcOrd="2" destOrd="0" presId="urn:microsoft.com/office/officeart/2018/2/layout/IconVerticalSolidList"/>
    <dgm:cxn modelId="{B7611A48-057D-46F1-A270-FEF02CE9F365}" type="presParOf" srcId="{16D543A2-9F63-42C3-9053-D9ECA597F7CB}" destId="{A6E740E5-6F29-4E6D-A10A-2ABE1541CEED}" srcOrd="3" destOrd="0" presId="urn:microsoft.com/office/officeart/2018/2/layout/IconVerticalSolidList"/>
    <dgm:cxn modelId="{A8618AA4-56CF-4ED9-8A1C-F57113C7383B}" type="presParOf" srcId="{CF06E237-0237-4ADA-8616-B95BF23AC6D8}" destId="{BA6C51AF-9C95-4DCB-8D3F-C512F165CBD5}" srcOrd="5" destOrd="0" presId="urn:microsoft.com/office/officeart/2018/2/layout/IconVerticalSolidList"/>
    <dgm:cxn modelId="{03FDDFE2-F7BD-40AD-949C-AAFF52BF1F87}" type="presParOf" srcId="{CF06E237-0237-4ADA-8616-B95BF23AC6D8}" destId="{1915EC3B-A6B1-4344-8458-6598A145195F}" srcOrd="6" destOrd="0" presId="urn:microsoft.com/office/officeart/2018/2/layout/IconVerticalSolidList"/>
    <dgm:cxn modelId="{8DFE75BD-CBFE-4DE8-8CDC-F9F78E4B8359}" type="presParOf" srcId="{1915EC3B-A6B1-4344-8458-6598A145195F}" destId="{06B47E89-4F6C-4679-9613-4A36BFD78405}" srcOrd="0" destOrd="0" presId="urn:microsoft.com/office/officeart/2018/2/layout/IconVerticalSolidList"/>
    <dgm:cxn modelId="{52696C8E-3E0C-40A2-BE1A-718B2C743AC6}" type="presParOf" srcId="{1915EC3B-A6B1-4344-8458-6598A145195F}" destId="{A9BF4E6A-8365-4B4D-9FE3-593664B754B5}" srcOrd="1" destOrd="0" presId="urn:microsoft.com/office/officeart/2018/2/layout/IconVerticalSolidList"/>
    <dgm:cxn modelId="{A9E542A7-CE48-40A7-BF0F-7970BB96EC16}" type="presParOf" srcId="{1915EC3B-A6B1-4344-8458-6598A145195F}" destId="{ABCDE3F8-38BA-468E-9100-B8DB28F5FA91}" srcOrd="2" destOrd="0" presId="urn:microsoft.com/office/officeart/2018/2/layout/IconVerticalSolidList"/>
    <dgm:cxn modelId="{CD6AB395-97FD-4A2B-9966-67710B732185}" type="presParOf" srcId="{1915EC3B-A6B1-4344-8458-6598A145195F}" destId="{4CAB029B-C91F-49AD-BDAA-1517B1CD19B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3FAF59-C43E-4E41-8384-0D7A13E3C51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6DCA47B-6DE1-47D9-A1B7-F403C2014921}">
      <dgm:prSet/>
      <dgm:spPr/>
      <dgm:t>
        <a:bodyPr/>
        <a:lstStyle/>
        <a:p>
          <a:r>
            <a:rPr lang="en-IN" dirty="0"/>
            <a:t>Drag and Drop tool</a:t>
          </a:r>
          <a:endParaRPr lang="en-US" dirty="0"/>
        </a:p>
      </dgm:t>
    </dgm:pt>
    <dgm:pt modelId="{C0FE4D60-4F54-45F9-A085-C7E932A81269}" type="parTrans" cxnId="{CBAA61E3-FFF4-45D5-B367-51D1BD236727}">
      <dgm:prSet/>
      <dgm:spPr/>
      <dgm:t>
        <a:bodyPr/>
        <a:lstStyle/>
        <a:p>
          <a:endParaRPr lang="en-US"/>
        </a:p>
      </dgm:t>
    </dgm:pt>
    <dgm:pt modelId="{E5A65783-345C-4C2D-A32C-A7553F3395AB}" type="sibTrans" cxnId="{CBAA61E3-FFF4-45D5-B367-51D1BD236727}">
      <dgm:prSet/>
      <dgm:spPr/>
      <dgm:t>
        <a:bodyPr/>
        <a:lstStyle/>
        <a:p>
          <a:endParaRPr lang="en-US"/>
        </a:p>
      </dgm:t>
    </dgm:pt>
    <dgm:pt modelId="{1172F2AB-0B61-44EB-914F-C4C25FBCF80D}">
      <dgm:prSet/>
      <dgm:spPr/>
      <dgm:t>
        <a:bodyPr/>
        <a:lstStyle/>
        <a:p>
          <a:r>
            <a:rPr lang="en-IN"/>
            <a:t>Integration platform</a:t>
          </a:r>
          <a:endParaRPr lang="en-US"/>
        </a:p>
      </dgm:t>
    </dgm:pt>
    <dgm:pt modelId="{AA35765F-5BFC-4187-8C23-54D7E168985B}" type="parTrans" cxnId="{BA61419C-78BD-47A6-AF84-9F812CFEEC67}">
      <dgm:prSet/>
      <dgm:spPr/>
      <dgm:t>
        <a:bodyPr/>
        <a:lstStyle/>
        <a:p>
          <a:endParaRPr lang="en-US"/>
        </a:p>
      </dgm:t>
    </dgm:pt>
    <dgm:pt modelId="{DA7B132C-A33D-4C22-AC1A-340B9493699E}" type="sibTrans" cxnId="{BA61419C-78BD-47A6-AF84-9F812CFEEC67}">
      <dgm:prSet/>
      <dgm:spPr/>
      <dgm:t>
        <a:bodyPr/>
        <a:lstStyle/>
        <a:p>
          <a:endParaRPr lang="en-US"/>
        </a:p>
      </dgm:t>
    </dgm:pt>
    <dgm:pt modelId="{AD7F3551-7858-44F8-98B9-07DFF6412C02}">
      <dgm:prSet/>
      <dgm:spPr/>
      <dgm:t>
        <a:bodyPr/>
        <a:lstStyle/>
        <a:p>
          <a:r>
            <a:rPr lang="en-IN" dirty="0"/>
            <a:t>Business data connector (Communicates between 2 or more systems)</a:t>
          </a:r>
          <a:endParaRPr lang="en-US" dirty="0"/>
        </a:p>
      </dgm:t>
    </dgm:pt>
    <dgm:pt modelId="{EAA92D70-98C5-49E1-B8C4-B4C09442BAE2}" type="parTrans" cxnId="{F69F8272-B6EB-4C2B-99C8-DCB668F8D010}">
      <dgm:prSet/>
      <dgm:spPr/>
      <dgm:t>
        <a:bodyPr/>
        <a:lstStyle/>
        <a:p>
          <a:endParaRPr lang="en-US"/>
        </a:p>
      </dgm:t>
    </dgm:pt>
    <dgm:pt modelId="{1B7B0D7D-53C0-46A1-8160-A89E622EB833}" type="sibTrans" cxnId="{F69F8272-B6EB-4C2B-99C8-DCB668F8D010}">
      <dgm:prSet/>
      <dgm:spPr/>
      <dgm:t>
        <a:bodyPr/>
        <a:lstStyle/>
        <a:p>
          <a:endParaRPr lang="en-US"/>
        </a:p>
      </dgm:t>
    </dgm:pt>
    <dgm:pt modelId="{DDF2E4B0-750A-46CA-9DF4-382241307E1D}">
      <dgm:prSet/>
      <dgm:spPr/>
      <dgm:t>
        <a:bodyPr/>
        <a:lstStyle/>
        <a:p>
          <a:r>
            <a:rPr lang="en-IN"/>
            <a:t>Acquired by Salesfore on May’2018</a:t>
          </a:r>
          <a:endParaRPr lang="en-US"/>
        </a:p>
      </dgm:t>
    </dgm:pt>
    <dgm:pt modelId="{DAB6B211-2274-4510-9073-D7DEA540BD83}" type="parTrans" cxnId="{FD4021F2-FE74-473A-8F58-18AA321B6645}">
      <dgm:prSet/>
      <dgm:spPr/>
      <dgm:t>
        <a:bodyPr/>
        <a:lstStyle/>
        <a:p>
          <a:endParaRPr lang="en-US"/>
        </a:p>
      </dgm:t>
    </dgm:pt>
    <dgm:pt modelId="{325DCE25-33C0-4573-B7A9-85EB23FDA6B2}" type="sibTrans" cxnId="{FD4021F2-FE74-473A-8F58-18AA321B6645}">
      <dgm:prSet/>
      <dgm:spPr/>
      <dgm:t>
        <a:bodyPr/>
        <a:lstStyle/>
        <a:p>
          <a:endParaRPr lang="en-US"/>
        </a:p>
      </dgm:t>
    </dgm:pt>
    <dgm:pt modelId="{1AEDD59D-68F7-4AA9-BA15-5DC5FDC7E7E1}">
      <dgm:prSet/>
      <dgm:spPr/>
      <dgm:t>
        <a:bodyPr/>
        <a:lstStyle/>
        <a:p>
          <a:r>
            <a:rPr lang="en-US"/>
            <a:t>F</a:t>
          </a:r>
          <a:r>
            <a:rPr lang="en-US" b="0" i="0"/>
            <a:t>ounded in 2006 by Ross Mason</a:t>
          </a:r>
          <a:r>
            <a:rPr lang="en-IN"/>
            <a:t> </a:t>
          </a:r>
          <a:endParaRPr lang="en-US"/>
        </a:p>
      </dgm:t>
    </dgm:pt>
    <dgm:pt modelId="{F95F52DF-4E64-4535-AC5C-4CA7815B4264}" type="parTrans" cxnId="{131056F5-B399-4F7B-AB26-2BA95218E008}">
      <dgm:prSet/>
      <dgm:spPr/>
      <dgm:t>
        <a:bodyPr/>
        <a:lstStyle/>
        <a:p>
          <a:endParaRPr lang="en-US"/>
        </a:p>
      </dgm:t>
    </dgm:pt>
    <dgm:pt modelId="{BC8FD1DF-CB37-47F4-B8CA-4F31D9FB124E}" type="sibTrans" cxnId="{131056F5-B399-4F7B-AB26-2BA95218E008}">
      <dgm:prSet/>
      <dgm:spPr/>
      <dgm:t>
        <a:bodyPr/>
        <a:lstStyle/>
        <a:p>
          <a:endParaRPr lang="en-US"/>
        </a:p>
      </dgm:t>
    </dgm:pt>
    <dgm:pt modelId="{D49015A9-F747-459F-96FC-B0585A5992ED}">
      <dgm:prSet/>
      <dgm:spPr/>
      <dgm:t>
        <a:bodyPr/>
        <a:lstStyle/>
        <a:p>
          <a:r>
            <a:rPr lang="en-IN"/>
            <a:t>Mule = Donkey + Horse</a:t>
          </a:r>
          <a:endParaRPr lang="en-US"/>
        </a:p>
      </dgm:t>
    </dgm:pt>
    <dgm:pt modelId="{248069B9-5CEA-476C-BAC2-AE3E652E088B}" type="parTrans" cxnId="{B3874D31-B358-4279-9D6D-D6FCC871D623}">
      <dgm:prSet/>
      <dgm:spPr/>
      <dgm:t>
        <a:bodyPr/>
        <a:lstStyle/>
        <a:p>
          <a:endParaRPr lang="en-US"/>
        </a:p>
      </dgm:t>
    </dgm:pt>
    <dgm:pt modelId="{6F65FFE2-6A7E-4C49-AE20-67751D47F576}" type="sibTrans" cxnId="{B3874D31-B358-4279-9D6D-D6FCC871D623}">
      <dgm:prSet/>
      <dgm:spPr/>
      <dgm:t>
        <a:bodyPr/>
        <a:lstStyle/>
        <a:p>
          <a:endParaRPr lang="en-US"/>
        </a:p>
      </dgm:t>
    </dgm:pt>
    <dgm:pt modelId="{21153B11-477E-486C-B5AB-90032F9073AD}">
      <dgm:prSet/>
      <dgm:spPr/>
      <dgm:t>
        <a:bodyPr/>
        <a:lstStyle/>
        <a:p>
          <a:r>
            <a:rPr lang="en-IN" dirty="0"/>
            <a:t>Competitors : DELL BOOMI, TIBCO etc…</a:t>
          </a:r>
          <a:endParaRPr lang="en-US" dirty="0"/>
        </a:p>
      </dgm:t>
    </dgm:pt>
    <dgm:pt modelId="{91BEEC3F-9BE1-47E3-A4C3-B8BFBDF66D9D}" type="parTrans" cxnId="{89D3491B-FD55-4E1F-B79B-8DC27EFC89A4}">
      <dgm:prSet/>
      <dgm:spPr/>
      <dgm:t>
        <a:bodyPr/>
        <a:lstStyle/>
        <a:p>
          <a:endParaRPr lang="en-US"/>
        </a:p>
      </dgm:t>
    </dgm:pt>
    <dgm:pt modelId="{51CDA575-F144-4AA0-84EA-DFC4202957D0}" type="sibTrans" cxnId="{89D3491B-FD55-4E1F-B79B-8DC27EFC89A4}">
      <dgm:prSet/>
      <dgm:spPr/>
      <dgm:t>
        <a:bodyPr/>
        <a:lstStyle/>
        <a:p>
          <a:endParaRPr lang="en-US"/>
        </a:p>
      </dgm:t>
    </dgm:pt>
    <dgm:pt modelId="{AFE32BA6-CFCF-4877-BA52-7078EF462B05}">
      <dgm:prSet/>
      <dgm:spPr/>
      <dgm:t>
        <a:bodyPr/>
        <a:lstStyle/>
        <a:p>
          <a:r>
            <a:rPr lang="en-US" dirty="0"/>
            <a:t>EAI</a:t>
          </a:r>
          <a:r>
            <a:rPr lang="en-US" baseline="0" dirty="0"/>
            <a:t> Product</a:t>
          </a:r>
          <a:endParaRPr lang="en-US" dirty="0"/>
        </a:p>
      </dgm:t>
    </dgm:pt>
    <dgm:pt modelId="{A9D77D31-C2CF-48A4-AC7B-6C418976A17C}" type="parTrans" cxnId="{C9BFEFE1-51D1-4B56-954F-E6E4726ABA97}">
      <dgm:prSet/>
      <dgm:spPr/>
      <dgm:t>
        <a:bodyPr/>
        <a:lstStyle/>
        <a:p>
          <a:endParaRPr lang="en-IN"/>
        </a:p>
      </dgm:t>
    </dgm:pt>
    <dgm:pt modelId="{473AEC2B-B9C9-4A63-902A-19D9FB5D26AE}" type="sibTrans" cxnId="{C9BFEFE1-51D1-4B56-954F-E6E4726ABA97}">
      <dgm:prSet/>
      <dgm:spPr/>
      <dgm:t>
        <a:bodyPr/>
        <a:lstStyle/>
        <a:p>
          <a:endParaRPr lang="en-IN"/>
        </a:p>
      </dgm:t>
    </dgm:pt>
    <dgm:pt modelId="{607ECA0A-C312-4B46-8E19-0A4831414036}" type="pres">
      <dgm:prSet presAssocID="{733FAF59-C43E-4E41-8384-0D7A13E3C51A}" presName="diagram" presStyleCnt="0">
        <dgm:presLayoutVars>
          <dgm:dir/>
          <dgm:resizeHandles val="exact"/>
        </dgm:presLayoutVars>
      </dgm:prSet>
      <dgm:spPr/>
    </dgm:pt>
    <dgm:pt modelId="{4393E137-07F2-4406-9FC4-2258BBD9443F}" type="pres">
      <dgm:prSet presAssocID="{A6DCA47B-6DE1-47D9-A1B7-F403C2014921}" presName="node" presStyleLbl="node1" presStyleIdx="0" presStyleCnt="8">
        <dgm:presLayoutVars>
          <dgm:bulletEnabled val="1"/>
        </dgm:presLayoutVars>
      </dgm:prSet>
      <dgm:spPr/>
    </dgm:pt>
    <dgm:pt modelId="{5027FF19-CA5E-4324-9CE6-4BDB2EB66764}" type="pres">
      <dgm:prSet presAssocID="{E5A65783-345C-4C2D-A32C-A7553F3395AB}" presName="sibTrans" presStyleCnt="0"/>
      <dgm:spPr/>
    </dgm:pt>
    <dgm:pt modelId="{F08022A2-811E-4EA5-8E43-167288CF5720}" type="pres">
      <dgm:prSet presAssocID="{1172F2AB-0B61-44EB-914F-C4C25FBCF80D}" presName="node" presStyleLbl="node1" presStyleIdx="1" presStyleCnt="8">
        <dgm:presLayoutVars>
          <dgm:bulletEnabled val="1"/>
        </dgm:presLayoutVars>
      </dgm:prSet>
      <dgm:spPr/>
    </dgm:pt>
    <dgm:pt modelId="{058A48E2-C5F6-4C6B-9A8A-0B3A7F0BD49B}" type="pres">
      <dgm:prSet presAssocID="{DA7B132C-A33D-4C22-AC1A-340B9493699E}" presName="sibTrans" presStyleCnt="0"/>
      <dgm:spPr/>
    </dgm:pt>
    <dgm:pt modelId="{E329B25D-C64F-4D92-AA14-B106F0337D86}" type="pres">
      <dgm:prSet presAssocID="{AD7F3551-7858-44F8-98B9-07DFF6412C02}" presName="node" presStyleLbl="node1" presStyleIdx="2" presStyleCnt="8">
        <dgm:presLayoutVars>
          <dgm:bulletEnabled val="1"/>
        </dgm:presLayoutVars>
      </dgm:prSet>
      <dgm:spPr/>
    </dgm:pt>
    <dgm:pt modelId="{28B89161-500A-4695-95B1-56D119E640B6}" type="pres">
      <dgm:prSet presAssocID="{1B7B0D7D-53C0-46A1-8160-A89E622EB833}" presName="sibTrans" presStyleCnt="0"/>
      <dgm:spPr/>
    </dgm:pt>
    <dgm:pt modelId="{033D290A-F25E-4E02-BF1F-675C09ED91A8}" type="pres">
      <dgm:prSet presAssocID="{DDF2E4B0-750A-46CA-9DF4-382241307E1D}" presName="node" presStyleLbl="node1" presStyleIdx="3" presStyleCnt="8">
        <dgm:presLayoutVars>
          <dgm:bulletEnabled val="1"/>
        </dgm:presLayoutVars>
      </dgm:prSet>
      <dgm:spPr/>
    </dgm:pt>
    <dgm:pt modelId="{8CD68E45-A9D0-4EE8-8B87-F111E5C6FA66}" type="pres">
      <dgm:prSet presAssocID="{325DCE25-33C0-4573-B7A9-85EB23FDA6B2}" presName="sibTrans" presStyleCnt="0"/>
      <dgm:spPr/>
    </dgm:pt>
    <dgm:pt modelId="{CC4D21F5-3065-4A52-BDDA-44828E6CFA54}" type="pres">
      <dgm:prSet presAssocID="{1AEDD59D-68F7-4AA9-BA15-5DC5FDC7E7E1}" presName="node" presStyleLbl="node1" presStyleIdx="4" presStyleCnt="8">
        <dgm:presLayoutVars>
          <dgm:bulletEnabled val="1"/>
        </dgm:presLayoutVars>
      </dgm:prSet>
      <dgm:spPr/>
    </dgm:pt>
    <dgm:pt modelId="{829636E7-B52B-40B5-BE1A-DA3B756B5F84}" type="pres">
      <dgm:prSet presAssocID="{BC8FD1DF-CB37-47F4-B8CA-4F31D9FB124E}" presName="sibTrans" presStyleCnt="0"/>
      <dgm:spPr/>
    </dgm:pt>
    <dgm:pt modelId="{6D300DD6-4877-422F-8500-AC445ADDCBEB}" type="pres">
      <dgm:prSet presAssocID="{D49015A9-F747-459F-96FC-B0585A5992ED}" presName="node" presStyleLbl="node1" presStyleIdx="5" presStyleCnt="8">
        <dgm:presLayoutVars>
          <dgm:bulletEnabled val="1"/>
        </dgm:presLayoutVars>
      </dgm:prSet>
      <dgm:spPr/>
    </dgm:pt>
    <dgm:pt modelId="{B9C81E3E-EDF1-480E-96F7-AEC958EC3368}" type="pres">
      <dgm:prSet presAssocID="{6F65FFE2-6A7E-4C49-AE20-67751D47F576}" presName="sibTrans" presStyleCnt="0"/>
      <dgm:spPr/>
    </dgm:pt>
    <dgm:pt modelId="{BB04BAB7-D60E-4C20-BC18-C4B8AAB6E719}" type="pres">
      <dgm:prSet presAssocID="{21153B11-477E-486C-B5AB-90032F9073AD}" presName="node" presStyleLbl="node1" presStyleIdx="6" presStyleCnt="8">
        <dgm:presLayoutVars>
          <dgm:bulletEnabled val="1"/>
        </dgm:presLayoutVars>
      </dgm:prSet>
      <dgm:spPr/>
    </dgm:pt>
    <dgm:pt modelId="{C18B7DE7-EAAF-4A67-A236-932600F9A8CE}" type="pres">
      <dgm:prSet presAssocID="{51CDA575-F144-4AA0-84EA-DFC4202957D0}" presName="sibTrans" presStyleCnt="0"/>
      <dgm:spPr/>
    </dgm:pt>
    <dgm:pt modelId="{889A4136-5310-4ADA-9777-79858CC48077}" type="pres">
      <dgm:prSet presAssocID="{AFE32BA6-CFCF-4877-BA52-7078EF462B05}" presName="node" presStyleLbl="node1" presStyleIdx="7" presStyleCnt="8">
        <dgm:presLayoutVars>
          <dgm:bulletEnabled val="1"/>
        </dgm:presLayoutVars>
      </dgm:prSet>
      <dgm:spPr/>
    </dgm:pt>
  </dgm:ptLst>
  <dgm:cxnLst>
    <dgm:cxn modelId="{F7033401-632C-43F7-898D-4B23B59F6C8B}" type="presOf" srcId="{D49015A9-F747-459F-96FC-B0585A5992ED}" destId="{6D300DD6-4877-422F-8500-AC445ADDCBEB}" srcOrd="0" destOrd="0" presId="urn:microsoft.com/office/officeart/2005/8/layout/default"/>
    <dgm:cxn modelId="{C136CA01-5189-427D-AA8B-56C1F25E6088}" type="presOf" srcId="{1AEDD59D-68F7-4AA9-BA15-5DC5FDC7E7E1}" destId="{CC4D21F5-3065-4A52-BDDA-44828E6CFA54}" srcOrd="0" destOrd="0" presId="urn:microsoft.com/office/officeart/2005/8/layout/default"/>
    <dgm:cxn modelId="{89D3491B-FD55-4E1F-B79B-8DC27EFC89A4}" srcId="{733FAF59-C43E-4E41-8384-0D7A13E3C51A}" destId="{21153B11-477E-486C-B5AB-90032F9073AD}" srcOrd="6" destOrd="0" parTransId="{91BEEC3F-9BE1-47E3-A4C3-B8BFBDF66D9D}" sibTransId="{51CDA575-F144-4AA0-84EA-DFC4202957D0}"/>
    <dgm:cxn modelId="{AB61A62D-F670-436D-817E-43B774F85CED}" type="presOf" srcId="{AD7F3551-7858-44F8-98B9-07DFF6412C02}" destId="{E329B25D-C64F-4D92-AA14-B106F0337D86}" srcOrd="0" destOrd="0" presId="urn:microsoft.com/office/officeart/2005/8/layout/default"/>
    <dgm:cxn modelId="{B3874D31-B358-4279-9D6D-D6FCC871D623}" srcId="{733FAF59-C43E-4E41-8384-0D7A13E3C51A}" destId="{D49015A9-F747-459F-96FC-B0585A5992ED}" srcOrd="5" destOrd="0" parTransId="{248069B9-5CEA-476C-BAC2-AE3E652E088B}" sibTransId="{6F65FFE2-6A7E-4C49-AE20-67751D47F576}"/>
    <dgm:cxn modelId="{EB33DB5C-84F0-4B3B-8FE6-E0FEB266BB44}" type="presOf" srcId="{AFE32BA6-CFCF-4877-BA52-7078EF462B05}" destId="{889A4136-5310-4ADA-9777-79858CC48077}" srcOrd="0" destOrd="0" presId="urn:microsoft.com/office/officeart/2005/8/layout/default"/>
    <dgm:cxn modelId="{B8B9E74E-FEAB-4313-A597-54F64442B3C2}" type="presOf" srcId="{21153B11-477E-486C-B5AB-90032F9073AD}" destId="{BB04BAB7-D60E-4C20-BC18-C4B8AAB6E719}" srcOrd="0" destOrd="0" presId="urn:microsoft.com/office/officeart/2005/8/layout/default"/>
    <dgm:cxn modelId="{A4C34570-D0BF-45EE-ABF9-8D978F2CA003}" type="presOf" srcId="{DDF2E4B0-750A-46CA-9DF4-382241307E1D}" destId="{033D290A-F25E-4E02-BF1F-675C09ED91A8}" srcOrd="0" destOrd="0" presId="urn:microsoft.com/office/officeart/2005/8/layout/default"/>
    <dgm:cxn modelId="{F69F8272-B6EB-4C2B-99C8-DCB668F8D010}" srcId="{733FAF59-C43E-4E41-8384-0D7A13E3C51A}" destId="{AD7F3551-7858-44F8-98B9-07DFF6412C02}" srcOrd="2" destOrd="0" parTransId="{EAA92D70-98C5-49E1-B8C4-B4C09442BAE2}" sibTransId="{1B7B0D7D-53C0-46A1-8160-A89E622EB833}"/>
    <dgm:cxn modelId="{BA61419C-78BD-47A6-AF84-9F812CFEEC67}" srcId="{733FAF59-C43E-4E41-8384-0D7A13E3C51A}" destId="{1172F2AB-0B61-44EB-914F-C4C25FBCF80D}" srcOrd="1" destOrd="0" parTransId="{AA35765F-5BFC-4187-8C23-54D7E168985B}" sibTransId="{DA7B132C-A33D-4C22-AC1A-340B9493699E}"/>
    <dgm:cxn modelId="{83EA8C9F-6B04-4322-8318-E1A9E6F1B246}" type="presOf" srcId="{733FAF59-C43E-4E41-8384-0D7A13E3C51A}" destId="{607ECA0A-C312-4B46-8E19-0A4831414036}" srcOrd="0" destOrd="0" presId="urn:microsoft.com/office/officeart/2005/8/layout/default"/>
    <dgm:cxn modelId="{B9A0E1B0-9292-42E9-B4FA-A1513367CC44}" type="presOf" srcId="{1172F2AB-0B61-44EB-914F-C4C25FBCF80D}" destId="{F08022A2-811E-4EA5-8E43-167288CF5720}" srcOrd="0" destOrd="0" presId="urn:microsoft.com/office/officeart/2005/8/layout/default"/>
    <dgm:cxn modelId="{BB6117D5-564F-40E3-8F9C-D6339C007597}" type="presOf" srcId="{A6DCA47B-6DE1-47D9-A1B7-F403C2014921}" destId="{4393E137-07F2-4406-9FC4-2258BBD9443F}" srcOrd="0" destOrd="0" presId="urn:microsoft.com/office/officeart/2005/8/layout/default"/>
    <dgm:cxn modelId="{C9BFEFE1-51D1-4B56-954F-E6E4726ABA97}" srcId="{733FAF59-C43E-4E41-8384-0D7A13E3C51A}" destId="{AFE32BA6-CFCF-4877-BA52-7078EF462B05}" srcOrd="7" destOrd="0" parTransId="{A9D77D31-C2CF-48A4-AC7B-6C418976A17C}" sibTransId="{473AEC2B-B9C9-4A63-902A-19D9FB5D26AE}"/>
    <dgm:cxn modelId="{CBAA61E3-FFF4-45D5-B367-51D1BD236727}" srcId="{733FAF59-C43E-4E41-8384-0D7A13E3C51A}" destId="{A6DCA47B-6DE1-47D9-A1B7-F403C2014921}" srcOrd="0" destOrd="0" parTransId="{C0FE4D60-4F54-45F9-A085-C7E932A81269}" sibTransId="{E5A65783-345C-4C2D-A32C-A7553F3395AB}"/>
    <dgm:cxn modelId="{FD4021F2-FE74-473A-8F58-18AA321B6645}" srcId="{733FAF59-C43E-4E41-8384-0D7A13E3C51A}" destId="{DDF2E4B0-750A-46CA-9DF4-382241307E1D}" srcOrd="3" destOrd="0" parTransId="{DAB6B211-2274-4510-9073-D7DEA540BD83}" sibTransId="{325DCE25-33C0-4573-B7A9-85EB23FDA6B2}"/>
    <dgm:cxn modelId="{131056F5-B399-4F7B-AB26-2BA95218E008}" srcId="{733FAF59-C43E-4E41-8384-0D7A13E3C51A}" destId="{1AEDD59D-68F7-4AA9-BA15-5DC5FDC7E7E1}" srcOrd="4" destOrd="0" parTransId="{F95F52DF-4E64-4535-AC5C-4CA7815B4264}" sibTransId="{BC8FD1DF-CB37-47F4-B8CA-4F31D9FB124E}"/>
    <dgm:cxn modelId="{4FBE6A34-F605-42B7-9068-ED473A3E541C}" type="presParOf" srcId="{607ECA0A-C312-4B46-8E19-0A4831414036}" destId="{4393E137-07F2-4406-9FC4-2258BBD9443F}" srcOrd="0" destOrd="0" presId="urn:microsoft.com/office/officeart/2005/8/layout/default"/>
    <dgm:cxn modelId="{7DAA5CAD-4FA5-459D-AD42-CA8E8BA53C3A}" type="presParOf" srcId="{607ECA0A-C312-4B46-8E19-0A4831414036}" destId="{5027FF19-CA5E-4324-9CE6-4BDB2EB66764}" srcOrd="1" destOrd="0" presId="urn:microsoft.com/office/officeart/2005/8/layout/default"/>
    <dgm:cxn modelId="{494B613B-9063-4DC8-9524-1E477F5FCD31}" type="presParOf" srcId="{607ECA0A-C312-4B46-8E19-0A4831414036}" destId="{F08022A2-811E-4EA5-8E43-167288CF5720}" srcOrd="2" destOrd="0" presId="urn:microsoft.com/office/officeart/2005/8/layout/default"/>
    <dgm:cxn modelId="{97577377-9551-4298-97BF-92603282B5EE}" type="presParOf" srcId="{607ECA0A-C312-4B46-8E19-0A4831414036}" destId="{058A48E2-C5F6-4C6B-9A8A-0B3A7F0BD49B}" srcOrd="3" destOrd="0" presId="urn:microsoft.com/office/officeart/2005/8/layout/default"/>
    <dgm:cxn modelId="{3F6D0F1E-C6E6-4DCC-AD3A-4774ED28A013}" type="presParOf" srcId="{607ECA0A-C312-4B46-8E19-0A4831414036}" destId="{E329B25D-C64F-4D92-AA14-B106F0337D86}" srcOrd="4" destOrd="0" presId="urn:microsoft.com/office/officeart/2005/8/layout/default"/>
    <dgm:cxn modelId="{14392AE1-7DFC-459D-BDAC-F4776FA70801}" type="presParOf" srcId="{607ECA0A-C312-4B46-8E19-0A4831414036}" destId="{28B89161-500A-4695-95B1-56D119E640B6}" srcOrd="5" destOrd="0" presId="urn:microsoft.com/office/officeart/2005/8/layout/default"/>
    <dgm:cxn modelId="{43F2F5C8-5664-43C8-8F17-B6C8B8711334}" type="presParOf" srcId="{607ECA0A-C312-4B46-8E19-0A4831414036}" destId="{033D290A-F25E-4E02-BF1F-675C09ED91A8}" srcOrd="6" destOrd="0" presId="urn:microsoft.com/office/officeart/2005/8/layout/default"/>
    <dgm:cxn modelId="{DAE4CBCE-8A2A-4D9C-8E55-B58F9605AD3D}" type="presParOf" srcId="{607ECA0A-C312-4B46-8E19-0A4831414036}" destId="{8CD68E45-A9D0-4EE8-8B87-F111E5C6FA66}" srcOrd="7" destOrd="0" presId="urn:microsoft.com/office/officeart/2005/8/layout/default"/>
    <dgm:cxn modelId="{0A14EA2C-51FA-4895-B9F2-2BAF3FC76C32}" type="presParOf" srcId="{607ECA0A-C312-4B46-8E19-0A4831414036}" destId="{CC4D21F5-3065-4A52-BDDA-44828E6CFA54}" srcOrd="8" destOrd="0" presId="urn:microsoft.com/office/officeart/2005/8/layout/default"/>
    <dgm:cxn modelId="{24AE1689-4971-4267-90EB-86F4EFC0EC7D}" type="presParOf" srcId="{607ECA0A-C312-4B46-8E19-0A4831414036}" destId="{829636E7-B52B-40B5-BE1A-DA3B756B5F84}" srcOrd="9" destOrd="0" presId="urn:microsoft.com/office/officeart/2005/8/layout/default"/>
    <dgm:cxn modelId="{20D8AFE6-8CB1-4607-A27D-EA94C8C3FFE2}" type="presParOf" srcId="{607ECA0A-C312-4B46-8E19-0A4831414036}" destId="{6D300DD6-4877-422F-8500-AC445ADDCBEB}" srcOrd="10" destOrd="0" presId="urn:microsoft.com/office/officeart/2005/8/layout/default"/>
    <dgm:cxn modelId="{90768970-D541-4B4A-8D42-FE4C8DFEA14D}" type="presParOf" srcId="{607ECA0A-C312-4B46-8E19-0A4831414036}" destId="{B9C81E3E-EDF1-480E-96F7-AEC958EC3368}" srcOrd="11" destOrd="0" presId="urn:microsoft.com/office/officeart/2005/8/layout/default"/>
    <dgm:cxn modelId="{0337BF21-6B81-42BD-BB5F-E1C5C71EF84A}" type="presParOf" srcId="{607ECA0A-C312-4B46-8E19-0A4831414036}" destId="{BB04BAB7-D60E-4C20-BC18-C4B8AAB6E719}" srcOrd="12" destOrd="0" presId="urn:microsoft.com/office/officeart/2005/8/layout/default"/>
    <dgm:cxn modelId="{87075D50-184B-4446-A99A-A7696A972D34}" type="presParOf" srcId="{607ECA0A-C312-4B46-8E19-0A4831414036}" destId="{C18B7DE7-EAAF-4A67-A236-932600F9A8CE}" srcOrd="13" destOrd="0" presId="urn:microsoft.com/office/officeart/2005/8/layout/default"/>
    <dgm:cxn modelId="{2019CCEA-C2AA-436C-99C2-755CFF129063}" type="presParOf" srcId="{607ECA0A-C312-4B46-8E19-0A4831414036}" destId="{889A4136-5310-4ADA-9777-79858CC4807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C396AF-62C6-4B07-BD2F-DE2997C1E76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AACF00E-C713-4B9D-A763-B2FCCF456AF9}">
      <dgm:prSet/>
      <dgm:spPr/>
      <dgm:t>
        <a:bodyPr/>
        <a:lstStyle/>
        <a:p>
          <a:r>
            <a:rPr lang="en-US"/>
            <a:t>Design Center - Design and develop API's</a:t>
          </a:r>
        </a:p>
      </dgm:t>
    </dgm:pt>
    <dgm:pt modelId="{015A4F1F-C56B-4722-8F20-2045C7E73D78}" type="parTrans" cxnId="{2FB838BC-50A2-44EF-BE24-07A60C3B2B37}">
      <dgm:prSet/>
      <dgm:spPr/>
      <dgm:t>
        <a:bodyPr/>
        <a:lstStyle/>
        <a:p>
          <a:endParaRPr lang="en-US"/>
        </a:p>
      </dgm:t>
    </dgm:pt>
    <dgm:pt modelId="{BA63D670-4786-43C3-BBD9-5FAACED46C3E}" type="sibTrans" cxnId="{2FB838BC-50A2-44EF-BE24-07A60C3B2B37}">
      <dgm:prSet/>
      <dgm:spPr/>
      <dgm:t>
        <a:bodyPr/>
        <a:lstStyle/>
        <a:p>
          <a:endParaRPr lang="en-US"/>
        </a:p>
      </dgm:t>
    </dgm:pt>
    <dgm:pt modelId="{D9BE8781-0882-4629-BF71-226721A95897}">
      <dgm:prSet/>
      <dgm:spPr/>
      <dgm:t>
        <a:bodyPr/>
        <a:lstStyle/>
        <a:p>
          <a:r>
            <a:rPr lang="en-US"/>
            <a:t>Anypoint Exchange - Place where we will be able to share, discover api's and reusable assets</a:t>
          </a:r>
        </a:p>
      </dgm:t>
    </dgm:pt>
    <dgm:pt modelId="{B60255F5-B3E5-4415-9175-652332D713AF}" type="parTrans" cxnId="{8762D58E-61FF-46ED-9A56-7CE074B88605}">
      <dgm:prSet/>
      <dgm:spPr/>
      <dgm:t>
        <a:bodyPr/>
        <a:lstStyle/>
        <a:p>
          <a:endParaRPr lang="en-US"/>
        </a:p>
      </dgm:t>
    </dgm:pt>
    <dgm:pt modelId="{1075F7EE-660B-4BEE-AB24-178E6E93DB70}" type="sibTrans" cxnId="{8762D58E-61FF-46ED-9A56-7CE074B88605}">
      <dgm:prSet/>
      <dgm:spPr/>
      <dgm:t>
        <a:bodyPr/>
        <a:lstStyle/>
        <a:p>
          <a:endParaRPr lang="en-US"/>
        </a:p>
      </dgm:t>
    </dgm:pt>
    <dgm:pt modelId="{BA394256-D788-4A88-9DF1-0E45534C6C4D}">
      <dgm:prSet/>
      <dgm:spPr/>
      <dgm:t>
        <a:bodyPr/>
        <a:lstStyle/>
        <a:p>
          <a:r>
            <a:rPr lang="en-US"/>
            <a:t>API Manager - Helps in Managing API's by invoking policies</a:t>
          </a:r>
        </a:p>
      </dgm:t>
    </dgm:pt>
    <dgm:pt modelId="{4F4C6C45-6879-4760-A233-8B50F58C01A4}" type="parTrans" cxnId="{C95B21AF-2FFC-44DF-A774-16032789E1F7}">
      <dgm:prSet/>
      <dgm:spPr/>
      <dgm:t>
        <a:bodyPr/>
        <a:lstStyle/>
        <a:p>
          <a:endParaRPr lang="en-US"/>
        </a:p>
      </dgm:t>
    </dgm:pt>
    <dgm:pt modelId="{1EC03DCE-4063-41BA-B7EB-E9A4E8963E51}" type="sibTrans" cxnId="{C95B21AF-2FFC-44DF-A774-16032789E1F7}">
      <dgm:prSet/>
      <dgm:spPr/>
      <dgm:t>
        <a:bodyPr/>
        <a:lstStyle/>
        <a:p>
          <a:endParaRPr lang="en-US"/>
        </a:p>
      </dgm:t>
    </dgm:pt>
    <dgm:pt modelId="{B083D3E3-2AC1-4144-8CD4-7C909A77D584}">
      <dgm:prSet/>
      <dgm:spPr/>
      <dgm:t>
        <a:bodyPr/>
        <a:lstStyle/>
        <a:p>
          <a:r>
            <a:rPr lang="en-US" dirty="0"/>
            <a:t>Runtime Manager - Where applications are deployed</a:t>
          </a:r>
        </a:p>
      </dgm:t>
    </dgm:pt>
    <dgm:pt modelId="{3142DD2B-2307-4712-AD82-3C01F2742F99}" type="parTrans" cxnId="{49CE13B0-36D3-4185-A378-DB32A2376B00}">
      <dgm:prSet/>
      <dgm:spPr/>
      <dgm:t>
        <a:bodyPr/>
        <a:lstStyle/>
        <a:p>
          <a:endParaRPr lang="en-US"/>
        </a:p>
      </dgm:t>
    </dgm:pt>
    <dgm:pt modelId="{6D200122-710B-422C-A302-67CEB62601D6}" type="sibTrans" cxnId="{49CE13B0-36D3-4185-A378-DB32A2376B00}">
      <dgm:prSet/>
      <dgm:spPr/>
      <dgm:t>
        <a:bodyPr/>
        <a:lstStyle/>
        <a:p>
          <a:endParaRPr lang="en-US"/>
        </a:p>
      </dgm:t>
    </dgm:pt>
    <dgm:pt modelId="{72A8D1CC-023B-40DE-97F7-58C0B67FE67A}">
      <dgm:prSet/>
      <dgm:spPr/>
      <dgm:t>
        <a:bodyPr/>
        <a:lstStyle/>
        <a:p>
          <a:r>
            <a:rPr lang="en-US"/>
            <a:t>Access management -Configure access and permissions within organization</a:t>
          </a:r>
        </a:p>
      </dgm:t>
    </dgm:pt>
    <dgm:pt modelId="{23CFBD71-3B6B-4B72-8FF9-B6A690C2BAEA}" type="parTrans" cxnId="{E4FD58DC-A2F0-47B6-97C0-AB04933D4151}">
      <dgm:prSet/>
      <dgm:spPr/>
      <dgm:t>
        <a:bodyPr/>
        <a:lstStyle/>
        <a:p>
          <a:endParaRPr lang="en-US"/>
        </a:p>
      </dgm:t>
    </dgm:pt>
    <dgm:pt modelId="{8B3AEA62-B751-4531-A9D3-B18A7289446C}" type="sibTrans" cxnId="{E4FD58DC-A2F0-47B6-97C0-AB04933D4151}">
      <dgm:prSet/>
      <dgm:spPr/>
      <dgm:t>
        <a:bodyPr/>
        <a:lstStyle/>
        <a:p>
          <a:endParaRPr lang="en-US"/>
        </a:p>
      </dgm:t>
    </dgm:pt>
    <dgm:pt modelId="{ECFB4F30-D9B0-40CD-A167-86073BD7990F}">
      <dgm:prSet/>
      <dgm:spPr/>
      <dgm:t>
        <a:bodyPr/>
        <a:lstStyle/>
        <a:p>
          <a:r>
            <a:rPr lang="en-US" dirty="0" err="1"/>
            <a:t>Anypoint</a:t>
          </a:r>
          <a:r>
            <a:rPr lang="en-US" dirty="0"/>
            <a:t> Monitoring/Visualizer-Provides monitoring and real-time graphical representation of API's</a:t>
          </a:r>
        </a:p>
      </dgm:t>
    </dgm:pt>
    <dgm:pt modelId="{5F87EC13-11DF-442E-B95C-934F1916B183}" type="parTrans" cxnId="{44464766-EB3F-4C51-88C4-98BB3565FBE9}">
      <dgm:prSet/>
      <dgm:spPr/>
      <dgm:t>
        <a:bodyPr/>
        <a:lstStyle/>
        <a:p>
          <a:endParaRPr lang="en-US"/>
        </a:p>
      </dgm:t>
    </dgm:pt>
    <dgm:pt modelId="{B99BD797-B23D-4B30-A627-30229B480FFC}" type="sibTrans" cxnId="{44464766-EB3F-4C51-88C4-98BB3565FBE9}">
      <dgm:prSet/>
      <dgm:spPr/>
      <dgm:t>
        <a:bodyPr/>
        <a:lstStyle/>
        <a:p>
          <a:endParaRPr lang="en-US"/>
        </a:p>
      </dgm:t>
    </dgm:pt>
    <dgm:pt modelId="{6A6204BE-39A0-4793-9768-25B35C49D5E7}">
      <dgm:prSet/>
      <dgm:spPr/>
      <dgm:t>
        <a:bodyPr/>
        <a:lstStyle/>
        <a:p>
          <a:r>
            <a:rPr lang="en-US"/>
            <a:t>Secret Manager - Place to store and control access to private keys, passwords, cerificates</a:t>
          </a:r>
        </a:p>
      </dgm:t>
    </dgm:pt>
    <dgm:pt modelId="{92328A8D-217C-4B6B-AEE5-3C957B788131}" type="parTrans" cxnId="{18886144-1407-4ED8-BEC5-5EC2039738AC}">
      <dgm:prSet/>
      <dgm:spPr/>
      <dgm:t>
        <a:bodyPr/>
        <a:lstStyle/>
        <a:p>
          <a:endParaRPr lang="en-US"/>
        </a:p>
      </dgm:t>
    </dgm:pt>
    <dgm:pt modelId="{D2FD06AE-820B-4B95-9F09-7CFF7F5DC1E5}" type="sibTrans" cxnId="{18886144-1407-4ED8-BEC5-5EC2039738AC}">
      <dgm:prSet/>
      <dgm:spPr/>
      <dgm:t>
        <a:bodyPr/>
        <a:lstStyle/>
        <a:p>
          <a:endParaRPr lang="en-US"/>
        </a:p>
      </dgm:t>
    </dgm:pt>
    <dgm:pt modelId="{4C7ABCE5-83FF-4FDA-8891-2709C0E2A080}" type="pres">
      <dgm:prSet presAssocID="{0DC396AF-62C6-4B07-BD2F-DE2997C1E765}" presName="root" presStyleCnt="0">
        <dgm:presLayoutVars>
          <dgm:dir/>
          <dgm:resizeHandles val="exact"/>
        </dgm:presLayoutVars>
      </dgm:prSet>
      <dgm:spPr/>
    </dgm:pt>
    <dgm:pt modelId="{E20EDE8F-B00C-4A9A-A8A8-AD6AF3D11D27}" type="pres">
      <dgm:prSet presAssocID="{EAACF00E-C713-4B9D-A763-B2FCCF456AF9}" presName="compNode" presStyleCnt="0"/>
      <dgm:spPr/>
    </dgm:pt>
    <dgm:pt modelId="{82E8766B-981A-4C2F-8D32-CF92CCA4E460}" type="pres">
      <dgm:prSet presAssocID="{EAACF00E-C713-4B9D-A763-B2FCCF456AF9}" presName="bgRect" presStyleLbl="bgShp" presStyleIdx="0" presStyleCnt="7" custLinFactNeighborX="14751" custLinFactNeighborY="-73"/>
      <dgm:spPr/>
    </dgm:pt>
    <dgm:pt modelId="{9E0FA467-8B41-47C8-9832-3826F401BE04}" type="pres">
      <dgm:prSet presAssocID="{EAACF00E-C713-4B9D-A763-B2FCCF456AF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CF75E1FE-F333-4B92-81CD-9C53C3EDD8D7}" type="pres">
      <dgm:prSet presAssocID="{EAACF00E-C713-4B9D-A763-B2FCCF456AF9}" presName="spaceRect" presStyleCnt="0"/>
      <dgm:spPr/>
    </dgm:pt>
    <dgm:pt modelId="{BFEA28F4-F3DA-41EE-9FB8-8FD9F5AAA828}" type="pres">
      <dgm:prSet presAssocID="{EAACF00E-C713-4B9D-A763-B2FCCF456AF9}" presName="parTx" presStyleLbl="revTx" presStyleIdx="0" presStyleCnt="7">
        <dgm:presLayoutVars>
          <dgm:chMax val="0"/>
          <dgm:chPref val="0"/>
        </dgm:presLayoutVars>
      </dgm:prSet>
      <dgm:spPr/>
    </dgm:pt>
    <dgm:pt modelId="{557E6962-1F49-4E32-B1F9-E8E8970A3158}" type="pres">
      <dgm:prSet presAssocID="{BA63D670-4786-43C3-BBD9-5FAACED46C3E}" presName="sibTrans" presStyleCnt="0"/>
      <dgm:spPr/>
    </dgm:pt>
    <dgm:pt modelId="{59513283-CEF5-4822-BE18-6ABDB7C98398}" type="pres">
      <dgm:prSet presAssocID="{D9BE8781-0882-4629-BF71-226721A95897}" presName="compNode" presStyleCnt="0"/>
      <dgm:spPr/>
    </dgm:pt>
    <dgm:pt modelId="{0DB65013-1A54-4748-9B56-57FB136637E6}" type="pres">
      <dgm:prSet presAssocID="{D9BE8781-0882-4629-BF71-226721A95897}" presName="bgRect" presStyleLbl="bgShp" presStyleIdx="1" presStyleCnt="7"/>
      <dgm:spPr/>
    </dgm:pt>
    <dgm:pt modelId="{B0EC4ED5-6F84-4A01-A8F6-9B183A447D62}" type="pres">
      <dgm:prSet presAssocID="{D9BE8781-0882-4629-BF71-226721A9589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937C750C-E05F-4944-8D3F-7CB6AB1B94BC}" type="pres">
      <dgm:prSet presAssocID="{D9BE8781-0882-4629-BF71-226721A95897}" presName="spaceRect" presStyleCnt="0"/>
      <dgm:spPr/>
    </dgm:pt>
    <dgm:pt modelId="{A1033180-EAAA-4835-8E36-4D11FB1DC21E}" type="pres">
      <dgm:prSet presAssocID="{D9BE8781-0882-4629-BF71-226721A95897}" presName="parTx" presStyleLbl="revTx" presStyleIdx="1" presStyleCnt="7">
        <dgm:presLayoutVars>
          <dgm:chMax val="0"/>
          <dgm:chPref val="0"/>
        </dgm:presLayoutVars>
      </dgm:prSet>
      <dgm:spPr/>
    </dgm:pt>
    <dgm:pt modelId="{559CC5D1-4EDD-4C84-A640-91B0EBF013C2}" type="pres">
      <dgm:prSet presAssocID="{1075F7EE-660B-4BEE-AB24-178E6E93DB70}" presName="sibTrans" presStyleCnt="0"/>
      <dgm:spPr/>
    </dgm:pt>
    <dgm:pt modelId="{BF39144D-72EE-4565-8BE0-F28C58103B0A}" type="pres">
      <dgm:prSet presAssocID="{BA394256-D788-4A88-9DF1-0E45534C6C4D}" presName="compNode" presStyleCnt="0"/>
      <dgm:spPr/>
    </dgm:pt>
    <dgm:pt modelId="{E17ECCE7-1D84-408F-BBAC-3A0BDF7B3A6B}" type="pres">
      <dgm:prSet presAssocID="{BA394256-D788-4A88-9DF1-0E45534C6C4D}" presName="bgRect" presStyleLbl="bgShp" presStyleIdx="2" presStyleCnt="7"/>
      <dgm:spPr/>
    </dgm:pt>
    <dgm:pt modelId="{EB355E80-21D6-4324-AF13-79B445B060CE}" type="pres">
      <dgm:prSet presAssocID="{BA394256-D788-4A88-9DF1-0E45534C6C4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1D2272E-83E0-4548-A5CF-A48D5E7C710D}" type="pres">
      <dgm:prSet presAssocID="{BA394256-D788-4A88-9DF1-0E45534C6C4D}" presName="spaceRect" presStyleCnt="0"/>
      <dgm:spPr/>
    </dgm:pt>
    <dgm:pt modelId="{77048ED2-4C9F-4EB6-98DE-179B0481958E}" type="pres">
      <dgm:prSet presAssocID="{BA394256-D788-4A88-9DF1-0E45534C6C4D}" presName="parTx" presStyleLbl="revTx" presStyleIdx="2" presStyleCnt="7">
        <dgm:presLayoutVars>
          <dgm:chMax val="0"/>
          <dgm:chPref val="0"/>
        </dgm:presLayoutVars>
      </dgm:prSet>
      <dgm:spPr/>
    </dgm:pt>
    <dgm:pt modelId="{390FD280-9959-4692-A1FB-46039F06DC68}" type="pres">
      <dgm:prSet presAssocID="{1EC03DCE-4063-41BA-B7EB-E9A4E8963E51}" presName="sibTrans" presStyleCnt="0"/>
      <dgm:spPr/>
    </dgm:pt>
    <dgm:pt modelId="{453CE691-14D4-4069-AB93-04A4904FD46D}" type="pres">
      <dgm:prSet presAssocID="{B083D3E3-2AC1-4144-8CD4-7C909A77D584}" presName="compNode" presStyleCnt="0"/>
      <dgm:spPr/>
    </dgm:pt>
    <dgm:pt modelId="{ACC0F84B-DD29-4FC6-837D-07FEC83AC2EE}" type="pres">
      <dgm:prSet presAssocID="{B083D3E3-2AC1-4144-8CD4-7C909A77D584}" presName="bgRect" presStyleLbl="bgShp" presStyleIdx="3" presStyleCnt="7"/>
      <dgm:spPr/>
    </dgm:pt>
    <dgm:pt modelId="{6F237514-40F8-4AA2-9CFA-4FB523D65ADE}" type="pres">
      <dgm:prSet presAssocID="{B083D3E3-2AC1-4144-8CD4-7C909A77D58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22477F02-AC21-4D76-BB88-CF00361C812C}" type="pres">
      <dgm:prSet presAssocID="{B083D3E3-2AC1-4144-8CD4-7C909A77D584}" presName="spaceRect" presStyleCnt="0"/>
      <dgm:spPr/>
    </dgm:pt>
    <dgm:pt modelId="{A6795157-7CB2-46CF-8848-948C7409786D}" type="pres">
      <dgm:prSet presAssocID="{B083D3E3-2AC1-4144-8CD4-7C909A77D584}" presName="parTx" presStyleLbl="revTx" presStyleIdx="3" presStyleCnt="7">
        <dgm:presLayoutVars>
          <dgm:chMax val="0"/>
          <dgm:chPref val="0"/>
        </dgm:presLayoutVars>
      </dgm:prSet>
      <dgm:spPr/>
    </dgm:pt>
    <dgm:pt modelId="{EF2E3FF0-CA68-4660-AB64-AE521E9B01B0}" type="pres">
      <dgm:prSet presAssocID="{6D200122-710B-422C-A302-67CEB62601D6}" presName="sibTrans" presStyleCnt="0"/>
      <dgm:spPr/>
    </dgm:pt>
    <dgm:pt modelId="{792E191D-D06C-44ED-92EB-1A7C8EC14ED5}" type="pres">
      <dgm:prSet presAssocID="{72A8D1CC-023B-40DE-97F7-58C0B67FE67A}" presName="compNode" presStyleCnt="0"/>
      <dgm:spPr/>
    </dgm:pt>
    <dgm:pt modelId="{2D02A3D3-F233-4B7C-AD62-DBD8CF4CE16F}" type="pres">
      <dgm:prSet presAssocID="{72A8D1CC-023B-40DE-97F7-58C0B67FE67A}" presName="bgRect" presStyleLbl="bgShp" presStyleIdx="4" presStyleCnt="7"/>
      <dgm:spPr/>
    </dgm:pt>
    <dgm:pt modelId="{DBC4E9AA-5AB0-4E38-B024-878EADC06EE5}" type="pres">
      <dgm:prSet presAssocID="{72A8D1CC-023B-40DE-97F7-58C0B67FE67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D3A5235E-8EE9-4B1E-9243-A848935E56AD}" type="pres">
      <dgm:prSet presAssocID="{72A8D1CC-023B-40DE-97F7-58C0B67FE67A}" presName="spaceRect" presStyleCnt="0"/>
      <dgm:spPr/>
    </dgm:pt>
    <dgm:pt modelId="{D11C80DA-7ED5-4CC5-880B-AC9353D6BAFF}" type="pres">
      <dgm:prSet presAssocID="{72A8D1CC-023B-40DE-97F7-58C0B67FE67A}" presName="parTx" presStyleLbl="revTx" presStyleIdx="4" presStyleCnt="7">
        <dgm:presLayoutVars>
          <dgm:chMax val="0"/>
          <dgm:chPref val="0"/>
        </dgm:presLayoutVars>
      </dgm:prSet>
      <dgm:spPr/>
    </dgm:pt>
    <dgm:pt modelId="{5E6DCAC5-687B-4D15-A0B3-18C674B953C4}" type="pres">
      <dgm:prSet presAssocID="{8B3AEA62-B751-4531-A9D3-B18A7289446C}" presName="sibTrans" presStyleCnt="0"/>
      <dgm:spPr/>
    </dgm:pt>
    <dgm:pt modelId="{8C93338E-CCC8-47BE-934C-768AECD4C5FD}" type="pres">
      <dgm:prSet presAssocID="{ECFB4F30-D9B0-40CD-A167-86073BD7990F}" presName="compNode" presStyleCnt="0"/>
      <dgm:spPr/>
    </dgm:pt>
    <dgm:pt modelId="{2882B77E-2CD0-43B9-8F08-F0D5B962223C}" type="pres">
      <dgm:prSet presAssocID="{ECFB4F30-D9B0-40CD-A167-86073BD7990F}" presName="bgRect" presStyleLbl="bgShp" presStyleIdx="5" presStyleCnt="7"/>
      <dgm:spPr/>
    </dgm:pt>
    <dgm:pt modelId="{5974D8E5-4E4D-4666-A053-EF5ACB460513}" type="pres">
      <dgm:prSet presAssocID="{ECFB4F30-D9B0-40CD-A167-86073BD7990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cessor"/>
        </a:ext>
      </dgm:extLst>
    </dgm:pt>
    <dgm:pt modelId="{DB3E5289-B7FF-4FDF-8B2B-B8F52258B4D5}" type="pres">
      <dgm:prSet presAssocID="{ECFB4F30-D9B0-40CD-A167-86073BD7990F}" presName="spaceRect" presStyleCnt="0"/>
      <dgm:spPr/>
    </dgm:pt>
    <dgm:pt modelId="{90D773B5-DA94-40C1-90B0-9FF632F91BAC}" type="pres">
      <dgm:prSet presAssocID="{ECFB4F30-D9B0-40CD-A167-86073BD7990F}" presName="parTx" presStyleLbl="revTx" presStyleIdx="5" presStyleCnt="7">
        <dgm:presLayoutVars>
          <dgm:chMax val="0"/>
          <dgm:chPref val="0"/>
        </dgm:presLayoutVars>
      </dgm:prSet>
      <dgm:spPr/>
    </dgm:pt>
    <dgm:pt modelId="{FCFA2430-0977-4556-9625-D97830B832C8}" type="pres">
      <dgm:prSet presAssocID="{B99BD797-B23D-4B30-A627-30229B480FFC}" presName="sibTrans" presStyleCnt="0"/>
      <dgm:spPr/>
    </dgm:pt>
    <dgm:pt modelId="{AEA7C057-141C-4180-8068-3B893E412F57}" type="pres">
      <dgm:prSet presAssocID="{6A6204BE-39A0-4793-9768-25B35C49D5E7}" presName="compNode" presStyleCnt="0"/>
      <dgm:spPr/>
    </dgm:pt>
    <dgm:pt modelId="{2F1998C5-050F-4C7E-80D4-C48773D897BD}" type="pres">
      <dgm:prSet presAssocID="{6A6204BE-39A0-4793-9768-25B35C49D5E7}" presName="bgRect" presStyleLbl="bgShp" presStyleIdx="6" presStyleCnt="7"/>
      <dgm:spPr/>
    </dgm:pt>
    <dgm:pt modelId="{321824CF-9466-4BF6-AECC-7BAF81944A39}" type="pres">
      <dgm:prSet presAssocID="{6A6204BE-39A0-4793-9768-25B35C49D5E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Key"/>
        </a:ext>
      </dgm:extLst>
    </dgm:pt>
    <dgm:pt modelId="{DAA83E9F-5137-4CC0-9FD4-E4BC32B9B4A5}" type="pres">
      <dgm:prSet presAssocID="{6A6204BE-39A0-4793-9768-25B35C49D5E7}" presName="spaceRect" presStyleCnt="0"/>
      <dgm:spPr/>
    </dgm:pt>
    <dgm:pt modelId="{6C904E8A-6CAA-4A5E-A439-EF5B895700C4}" type="pres">
      <dgm:prSet presAssocID="{6A6204BE-39A0-4793-9768-25B35C49D5E7}" presName="parTx" presStyleLbl="revTx" presStyleIdx="6" presStyleCnt="7">
        <dgm:presLayoutVars>
          <dgm:chMax val="0"/>
          <dgm:chPref val="0"/>
        </dgm:presLayoutVars>
      </dgm:prSet>
      <dgm:spPr/>
    </dgm:pt>
  </dgm:ptLst>
  <dgm:cxnLst>
    <dgm:cxn modelId="{E956500D-C380-40B7-86B5-8D3761C1DDEA}" type="presOf" srcId="{0DC396AF-62C6-4B07-BD2F-DE2997C1E765}" destId="{4C7ABCE5-83FF-4FDA-8891-2709C0E2A080}" srcOrd="0" destOrd="0" presId="urn:microsoft.com/office/officeart/2018/2/layout/IconVerticalSolidList"/>
    <dgm:cxn modelId="{AEFCF210-9DB5-4969-9832-12E235F95111}" type="presOf" srcId="{6A6204BE-39A0-4793-9768-25B35C49D5E7}" destId="{6C904E8A-6CAA-4A5E-A439-EF5B895700C4}" srcOrd="0" destOrd="0" presId="urn:microsoft.com/office/officeart/2018/2/layout/IconVerticalSolidList"/>
    <dgm:cxn modelId="{0F0F9B16-7C61-4CBA-A579-583B57EEF7B3}" type="presOf" srcId="{BA394256-D788-4A88-9DF1-0E45534C6C4D}" destId="{77048ED2-4C9F-4EB6-98DE-179B0481958E}" srcOrd="0" destOrd="0" presId="urn:microsoft.com/office/officeart/2018/2/layout/IconVerticalSolidList"/>
    <dgm:cxn modelId="{4CA39217-F73F-4573-8163-895246792D37}" type="presOf" srcId="{D9BE8781-0882-4629-BF71-226721A95897}" destId="{A1033180-EAAA-4835-8E36-4D11FB1DC21E}" srcOrd="0" destOrd="0" presId="urn:microsoft.com/office/officeart/2018/2/layout/IconVerticalSolidList"/>
    <dgm:cxn modelId="{A4BA8A1B-3397-4A30-9587-7A14412C8481}" type="presOf" srcId="{72A8D1CC-023B-40DE-97F7-58C0B67FE67A}" destId="{D11C80DA-7ED5-4CC5-880B-AC9353D6BAFF}" srcOrd="0" destOrd="0" presId="urn:microsoft.com/office/officeart/2018/2/layout/IconVerticalSolidList"/>
    <dgm:cxn modelId="{81E68928-B5AE-4578-81F1-160837B694F4}" type="presOf" srcId="{ECFB4F30-D9B0-40CD-A167-86073BD7990F}" destId="{90D773B5-DA94-40C1-90B0-9FF632F91BAC}" srcOrd="0" destOrd="0" presId="urn:microsoft.com/office/officeart/2018/2/layout/IconVerticalSolidList"/>
    <dgm:cxn modelId="{18886144-1407-4ED8-BEC5-5EC2039738AC}" srcId="{0DC396AF-62C6-4B07-BD2F-DE2997C1E765}" destId="{6A6204BE-39A0-4793-9768-25B35C49D5E7}" srcOrd="6" destOrd="0" parTransId="{92328A8D-217C-4B6B-AEE5-3C957B788131}" sibTransId="{D2FD06AE-820B-4B95-9F09-7CFF7F5DC1E5}"/>
    <dgm:cxn modelId="{44464766-EB3F-4C51-88C4-98BB3565FBE9}" srcId="{0DC396AF-62C6-4B07-BD2F-DE2997C1E765}" destId="{ECFB4F30-D9B0-40CD-A167-86073BD7990F}" srcOrd="5" destOrd="0" parTransId="{5F87EC13-11DF-442E-B95C-934F1916B183}" sibTransId="{B99BD797-B23D-4B30-A627-30229B480FFC}"/>
    <dgm:cxn modelId="{C06E854F-AC66-4994-926A-0CFD0C4AEDEF}" type="presOf" srcId="{EAACF00E-C713-4B9D-A763-B2FCCF456AF9}" destId="{BFEA28F4-F3DA-41EE-9FB8-8FD9F5AAA828}" srcOrd="0" destOrd="0" presId="urn:microsoft.com/office/officeart/2018/2/layout/IconVerticalSolidList"/>
    <dgm:cxn modelId="{877D5F55-12F0-4625-B264-1A86AB64C563}" type="presOf" srcId="{B083D3E3-2AC1-4144-8CD4-7C909A77D584}" destId="{A6795157-7CB2-46CF-8848-948C7409786D}" srcOrd="0" destOrd="0" presId="urn:microsoft.com/office/officeart/2018/2/layout/IconVerticalSolidList"/>
    <dgm:cxn modelId="{8762D58E-61FF-46ED-9A56-7CE074B88605}" srcId="{0DC396AF-62C6-4B07-BD2F-DE2997C1E765}" destId="{D9BE8781-0882-4629-BF71-226721A95897}" srcOrd="1" destOrd="0" parTransId="{B60255F5-B3E5-4415-9175-652332D713AF}" sibTransId="{1075F7EE-660B-4BEE-AB24-178E6E93DB70}"/>
    <dgm:cxn modelId="{C95B21AF-2FFC-44DF-A774-16032789E1F7}" srcId="{0DC396AF-62C6-4B07-BD2F-DE2997C1E765}" destId="{BA394256-D788-4A88-9DF1-0E45534C6C4D}" srcOrd="2" destOrd="0" parTransId="{4F4C6C45-6879-4760-A233-8B50F58C01A4}" sibTransId="{1EC03DCE-4063-41BA-B7EB-E9A4E8963E51}"/>
    <dgm:cxn modelId="{49CE13B0-36D3-4185-A378-DB32A2376B00}" srcId="{0DC396AF-62C6-4B07-BD2F-DE2997C1E765}" destId="{B083D3E3-2AC1-4144-8CD4-7C909A77D584}" srcOrd="3" destOrd="0" parTransId="{3142DD2B-2307-4712-AD82-3C01F2742F99}" sibTransId="{6D200122-710B-422C-A302-67CEB62601D6}"/>
    <dgm:cxn modelId="{2FB838BC-50A2-44EF-BE24-07A60C3B2B37}" srcId="{0DC396AF-62C6-4B07-BD2F-DE2997C1E765}" destId="{EAACF00E-C713-4B9D-A763-B2FCCF456AF9}" srcOrd="0" destOrd="0" parTransId="{015A4F1F-C56B-4722-8F20-2045C7E73D78}" sibTransId="{BA63D670-4786-43C3-BBD9-5FAACED46C3E}"/>
    <dgm:cxn modelId="{E4FD58DC-A2F0-47B6-97C0-AB04933D4151}" srcId="{0DC396AF-62C6-4B07-BD2F-DE2997C1E765}" destId="{72A8D1CC-023B-40DE-97F7-58C0B67FE67A}" srcOrd="4" destOrd="0" parTransId="{23CFBD71-3B6B-4B72-8FF9-B6A690C2BAEA}" sibTransId="{8B3AEA62-B751-4531-A9D3-B18A7289446C}"/>
    <dgm:cxn modelId="{D493497A-FA3E-4617-9EE6-B89A7B2D3600}" type="presParOf" srcId="{4C7ABCE5-83FF-4FDA-8891-2709C0E2A080}" destId="{E20EDE8F-B00C-4A9A-A8A8-AD6AF3D11D27}" srcOrd="0" destOrd="0" presId="urn:microsoft.com/office/officeart/2018/2/layout/IconVerticalSolidList"/>
    <dgm:cxn modelId="{2A388108-902F-4DA7-B211-7BB8E1F55A58}" type="presParOf" srcId="{E20EDE8F-B00C-4A9A-A8A8-AD6AF3D11D27}" destId="{82E8766B-981A-4C2F-8D32-CF92CCA4E460}" srcOrd="0" destOrd="0" presId="urn:microsoft.com/office/officeart/2018/2/layout/IconVerticalSolidList"/>
    <dgm:cxn modelId="{C88C13E4-18E3-40D3-9D31-750B9E577A9C}" type="presParOf" srcId="{E20EDE8F-B00C-4A9A-A8A8-AD6AF3D11D27}" destId="{9E0FA467-8B41-47C8-9832-3826F401BE04}" srcOrd="1" destOrd="0" presId="urn:microsoft.com/office/officeart/2018/2/layout/IconVerticalSolidList"/>
    <dgm:cxn modelId="{5F39070F-8763-49F9-85EB-0832E8AE8A20}" type="presParOf" srcId="{E20EDE8F-B00C-4A9A-A8A8-AD6AF3D11D27}" destId="{CF75E1FE-F333-4B92-81CD-9C53C3EDD8D7}" srcOrd="2" destOrd="0" presId="urn:microsoft.com/office/officeart/2018/2/layout/IconVerticalSolidList"/>
    <dgm:cxn modelId="{32446F90-B1CA-4DA3-9B48-2B94C777552C}" type="presParOf" srcId="{E20EDE8F-B00C-4A9A-A8A8-AD6AF3D11D27}" destId="{BFEA28F4-F3DA-41EE-9FB8-8FD9F5AAA828}" srcOrd="3" destOrd="0" presId="urn:microsoft.com/office/officeart/2018/2/layout/IconVerticalSolidList"/>
    <dgm:cxn modelId="{D1C64540-1794-4E97-BA28-DEEB2DE5100F}" type="presParOf" srcId="{4C7ABCE5-83FF-4FDA-8891-2709C0E2A080}" destId="{557E6962-1F49-4E32-B1F9-E8E8970A3158}" srcOrd="1" destOrd="0" presId="urn:microsoft.com/office/officeart/2018/2/layout/IconVerticalSolidList"/>
    <dgm:cxn modelId="{21E7398A-7FDB-490D-B3DD-F54705598E3D}" type="presParOf" srcId="{4C7ABCE5-83FF-4FDA-8891-2709C0E2A080}" destId="{59513283-CEF5-4822-BE18-6ABDB7C98398}" srcOrd="2" destOrd="0" presId="urn:microsoft.com/office/officeart/2018/2/layout/IconVerticalSolidList"/>
    <dgm:cxn modelId="{70BE4A4C-9BDF-4236-96A7-73D62426FC88}" type="presParOf" srcId="{59513283-CEF5-4822-BE18-6ABDB7C98398}" destId="{0DB65013-1A54-4748-9B56-57FB136637E6}" srcOrd="0" destOrd="0" presId="urn:microsoft.com/office/officeart/2018/2/layout/IconVerticalSolidList"/>
    <dgm:cxn modelId="{FAB27350-AC0F-40DC-96B5-EEAAA4EF4B99}" type="presParOf" srcId="{59513283-CEF5-4822-BE18-6ABDB7C98398}" destId="{B0EC4ED5-6F84-4A01-A8F6-9B183A447D62}" srcOrd="1" destOrd="0" presId="urn:microsoft.com/office/officeart/2018/2/layout/IconVerticalSolidList"/>
    <dgm:cxn modelId="{C6E68F70-5C50-498B-AD79-13DD02058F22}" type="presParOf" srcId="{59513283-CEF5-4822-BE18-6ABDB7C98398}" destId="{937C750C-E05F-4944-8D3F-7CB6AB1B94BC}" srcOrd="2" destOrd="0" presId="urn:microsoft.com/office/officeart/2018/2/layout/IconVerticalSolidList"/>
    <dgm:cxn modelId="{0F58B913-3ED7-468F-BD98-8294C2A20624}" type="presParOf" srcId="{59513283-CEF5-4822-BE18-6ABDB7C98398}" destId="{A1033180-EAAA-4835-8E36-4D11FB1DC21E}" srcOrd="3" destOrd="0" presId="urn:microsoft.com/office/officeart/2018/2/layout/IconVerticalSolidList"/>
    <dgm:cxn modelId="{75C8E74A-F7F8-4ABB-A0CE-6288B080B20D}" type="presParOf" srcId="{4C7ABCE5-83FF-4FDA-8891-2709C0E2A080}" destId="{559CC5D1-4EDD-4C84-A640-91B0EBF013C2}" srcOrd="3" destOrd="0" presId="urn:microsoft.com/office/officeart/2018/2/layout/IconVerticalSolidList"/>
    <dgm:cxn modelId="{25B3333B-D4CD-46E8-B99D-446279827062}" type="presParOf" srcId="{4C7ABCE5-83FF-4FDA-8891-2709C0E2A080}" destId="{BF39144D-72EE-4565-8BE0-F28C58103B0A}" srcOrd="4" destOrd="0" presId="urn:microsoft.com/office/officeart/2018/2/layout/IconVerticalSolidList"/>
    <dgm:cxn modelId="{0FBFE309-7E66-413D-B073-6694A7FB9E95}" type="presParOf" srcId="{BF39144D-72EE-4565-8BE0-F28C58103B0A}" destId="{E17ECCE7-1D84-408F-BBAC-3A0BDF7B3A6B}" srcOrd="0" destOrd="0" presId="urn:microsoft.com/office/officeart/2018/2/layout/IconVerticalSolidList"/>
    <dgm:cxn modelId="{C15BB82E-FABA-4804-AC10-AF4A50BC2540}" type="presParOf" srcId="{BF39144D-72EE-4565-8BE0-F28C58103B0A}" destId="{EB355E80-21D6-4324-AF13-79B445B060CE}" srcOrd="1" destOrd="0" presId="urn:microsoft.com/office/officeart/2018/2/layout/IconVerticalSolidList"/>
    <dgm:cxn modelId="{D53195D4-9C99-4742-87AD-2FB88C8F2D28}" type="presParOf" srcId="{BF39144D-72EE-4565-8BE0-F28C58103B0A}" destId="{61D2272E-83E0-4548-A5CF-A48D5E7C710D}" srcOrd="2" destOrd="0" presId="urn:microsoft.com/office/officeart/2018/2/layout/IconVerticalSolidList"/>
    <dgm:cxn modelId="{E6BBFB4A-822D-4709-9A86-08AE9FEAA9AC}" type="presParOf" srcId="{BF39144D-72EE-4565-8BE0-F28C58103B0A}" destId="{77048ED2-4C9F-4EB6-98DE-179B0481958E}" srcOrd="3" destOrd="0" presId="urn:microsoft.com/office/officeart/2018/2/layout/IconVerticalSolidList"/>
    <dgm:cxn modelId="{4628A083-CA0C-450B-A6D2-DB1B246E4918}" type="presParOf" srcId="{4C7ABCE5-83FF-4FDA-8891-2709C0E2A080}" destId="{390FD280-9959-4692-A1FB-46039F06DC68}" srcOrd="5" destOrd="0" presId="urn:microsoft.com/office/officeart/2018/2/layout/IconVerticalSolidList"/>
    <dgm:cxn modelId="{7B4D0D22-15C5-4B4F-BDAA-B77D08A1C0A5}" type="presParOf" srcId="{4C7ABCE5-83FF-4FDA-8891-2709C0E2A080}" destId="{453CE691-14D4-4069-AB93-04A4904FD46D}" srcOrd="6" destOrd="0" presId="urn:microsoft.com/office/officeart/2018/2/layout/IconVerticalSolidList"/>
    <dgm:cxn modelId="{E82B5C87-F934-4FCD-8446-1245B45AE101}" type="presParOf" srcId="{453CE691-14D4-4069-AB93-04A4904FD46D}" destId="{ACC0F84B-DD29-4FC6-837D-07FEC83AC2EE}" srcOrd="0" destOrd="0" presId="urn:microsoft.com/office/officeart/2018/2/layout/IconVerticalSolidList"/>
    <dgm:cxn modelId="{6AF949AF-98C5-4794-8652-B6FE86EF5E88}" type="presParOf" srcId="{453CE691-14D4-4069-AB93-04A4904FD46D}" destId="{6F237514-40F8-4AA2-9CFA-4FB523D65ADE}" srcOrd="1" destOrd="0" presId="urn:microsoft.com/office/officeart/2018/2/layout/IconVerticalSolidList"/>
    <dgm:cxn modelId="{A2F94905-7706-41D1-97B1-90CC5598590A}" type="presParOf" srcId="{453CE691-14D4-4069-AB93-04A4904FD46D}" destId="{22477F02-AC21-4D76-BB88-CF00361C812C}" srcOrd="2" destOrd="0" presId="urn:microsoft.com/office/officeart/2018/2/layout/IconVerticalSolidList"/>
    <dgm:cxn modelId="{539980C3-32A6-4A20-BD1C-EEA4B026A4D3}" type="presParOf" srcId="{453CE691-14D4-4069-AB93-04A4904FD46D}" destId="{A6795157-7CB2-46CF-8848-948C7409786D}" srcOrd="3" destOrd="0" presId="urn:microsoft.com/office/officeart/2018/2/layout/IconVerticalSolidList"/>
    <dgm:cxn modelId="{142D4A6A-881A-4ADD-893A-E9F2C5C8A8F8}" type="presParOf" srcId="{4C7ABCE5-83FF-4FDA-8891-2709C0E2A080}" destId="{EF2E3FF0-CA68-4660-AB64-AE521E9B01B0}" srcOrd="7" destOrd="0" presId="urn:microsoft.com/office/officeart/2018/2/layout/IconVerticalSolidList"/>
    <dgm:cxn modelId="{CA4FA1CE-C04F-4574-8CED-23FF95868B08}" type="presParOf" srcId="{4C7ABCE5-83FF-4FDA-8891-2709C0E2A080}" destId="{792E191D-D06C-44ED-92EB-1A7C8EC14ED5}" srcOrd="8" destOrd="0" presId="urn:microsoft.com/office/officeart/2018/2/layout/IconVerticalSolidList"/>
    <dgm:cxn modelId="{5D122A63-A704-48B5-9F6B-A8FCCC21EC87}" type="presParOf" srcId="{792E191D-D06C-44ED-92EB-1A7C8EC14ED5}" destId="{2D02A3D3-F233-4B7C-AD62-DBD8CF4CE16F}" srcOrd="0" destOrd="0" presId="urn:microsoft.com/office/officeart/2018/2/layout/IconVerticalSolidList"/>
    <dgm:cxn modelId="{46CA060F-38B2-49C3-B137-CB9D041DBA65}" type="presParOf" srcId="{792E191D-D06C-44ED-92EB-1A7C8EC14ED5}" destId="{DBC4E9AA-5AB0-4E38-B024-878EADC06EE5}" srcOrd="1" destOrd="0" presId="urn:microsoft.com/office/officeart/2018/2/layout/IconVerticalSolidList"/>
    <dgm:cxn modelId="{3652A167-2EB9-48DA-A87E-8B0F9E0BDBC9}" type="presParOf" srcId="{792E191D-D06C-44ED-92EB-1A7C8EC14ED5}" destId="{D3A5235E-8EE9-4B1E-9243-A848935E56AD}" srcOrd="2" destOrd="0" presId="urn:microsoft.com/office/officeart/2018/2/layout/IconVerticalSolidList"/>
    <dgm:cxn modelId="{AF78CDD0-FADB-4828-AD6D-D8EBC82DDE04}" type="presParOf" srcId="{792E191D-D06C-44ED-92EB-1A7C8EC14ED5}" destId="{D11C80DA-7ED5-4CC5-880B-AC9353D6BAFF}" srcOrd="3" destOrd="0" presId="urn:microsoft.com/office/officeart/2018/2/layout/IconVerticalSolidList"/>
    <dgm:cxn modelId="{C5B3185B-5828-4AA1-AE37-E0DBD72FC02D}" type="presParOf" srcId="{4C7ABCE5-83FF-4FDA-8891-2709C0E2A080}" destId="{5E6DCAC5-687B-4D15-A0B3-18C674B953C4}" srcOrd="9" destOrd="0" presId="urn:microsoft.com/office/officeart/2018/2/layout/IconVerticalSolidList"/>
    <dgm:cxn modelId="{63DC7984-C9E2-4A43-B6CE-0A51EC687B87}" type="presParOf" srcId="{4C7ABCE5-83FF-4FDA-8891-2709C0E2A080}" destId="{8C93338E-CCC8-47BE-934C-768AECD4C5FD}" srcOrd="10" destOrd="0" presId="urn:microsoft.com/office/officeart/2018/2/layout/IconVerticalSolidList"/>
    <dgm:cxn modelId="{CD53A5B2-845C-4C76-BB65-7FECDE49B803}" type="presParOf" srcId="{8C93338E-CCC8-47BE-934C-768AECD4C5FD}" destId="{2882B77E-2CD0-43B9-8F08-F0D5B962223C}" srcOrd="0" destOrd="0" presId="urn:microsoft.com/office/officeart/2018/2/layout/IconVerticalSolidList"/>
    <dgm:cxn modelId="{82187239-028A-4CB7-9EA9-32FF7431543E}" type="presParOf" srcId="{8C93338E-CCC8-47BE-934C-768AECD4C5FD}" destId="{5974D8E5-4E4D-4666-A053-EF5ACB460513}" srcOrd="1" destOrd="0" presId="urn:microsoft.com/office/officeart/2018/2/layout/IconVerticalSolidList"/>
    <dgm:cxn modelId="{931B4142-6F37-4CFE-89AC-F0B441510264}" type="presParOf" srcId="{8C93338E-CCC8-47BE-934C-768AECD4C5FD}" destId="{DB3E5289-B7FF-4FDF-8B2B-B8F52258B4D5}" srcOrd="2" destOrd="0" presId="urn:microsoft.com/office/officeart/2018/2/layout/IconVerticalSolidList"/>
    <dgm:cxn modelId="{59A7FD69-C348-459E-93A5-D089E1097F31}" type="presParOf" srcId="{8C93338E-CCC8-47BE-934C-768AECD4C5FD}" destId="{90D773B5-DA94-40C1-90B0-9FF632F91BAC}" srcOrd="3" destOrd="0" presId="urn:microsoft.com/office/officeart/2018/2/layout/IconVerticalSolidList"/>
    <dgm:cxn modelId="{0063A502-F3BB-4CA6-B4E4-639E5F3E0D00}" type="presParOf" srcId="{4C7ABCE5-83FF-4FDA-8891-2709C0E2A080}" destId="{FCFA2430-0977-4556-9625-D97830B832C8}" srcOrd="11" destOrd="0" presId="urn:microsoft.com/office/officeart/2018/2/layout/IconVerticalSolidList"/>
    <dgm:cxn modelId="{F36E0C36-8712-460F-9E5C-20828061884E}" type="presParOf" srcId="{4C7ABCE5-83FF-4FDA-8891-2709C0E2A080}" destId="{AEA7C057-141C-4180-8068-3B893E412F57}" srcOrd="12" destOrd="0" presId="urn:microsoft.com/office/officeart/2018/2/layout/IconVerticalSolidList"/>
    <dgm:cxn modelId="{233EAA81-5C9C-44D0-81E0-57B0564ADABF}" type="presParOf" srcId="{AEA7C057-141C-4180-8068-3B893E412F57}" destId="{2F1998C5-050F-4C7E-80D4-C48773D897BD}" srcOrd="0" destOrd="0" presId="urn:microsoft.com/office/officeart/2018/2/layout/IconVerticalSolidList"/>
    <dgm:cxn modelId="{E5396C14-FA02-449C-926C-A5437C1E6FFC}" type="presParOf" srcId="{AEA7C057-141C-4180-8068-3B893E412F57}" destId="{321824CF-9466-4BF6-AECC-7BAF81944A39}" srcOrd="1" destOrd="0" presId="urn:microsoft.com/office/officeart/2018/2/layout/IconVerticalSolidList"/>
    <dgm:cxn modelId="{519DF590-9C0E-42A0-9A0D-24E01326E861}" type="presParOf" srcId="{AEA7C057-141C-4180-8068-3B893E412F57}" destId="{DAA83E9F-5137-4CC0-9FD4-E4BC32B9B4A5}" srcOrd="2" destOrd="0" presId="urn:microsoft.com/office/officeart/2018/2/layout/IconVerticalSolidList"/>
    <dgm:cxn modelId="{85AF4ECF-F2E2-4C3E-8EE7-3BFE99656A2D}" type="presParOf" srcId="{AEA7C057-141C-4180-8068-3B893E412F57}" destId="{6C904E8A-6CAA-4A5E-A439-EF5B895700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12A919-5D8A-4F6F-B6C2-A2F39F5EC4E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1114B6-BBE5-4153-B59E-8BCECD062B14}">
      <dgm:prSet/>
      <dgm:spPr/>
      <dgm:t>
        <a:bodyPr/>
        <a:lstStyle/>
        <a:p>
          <a:pPr>
            <a:lnSpc>
              <a:spcPct val="100000"/>
            </a:lnSpc>
          </a:pPr>
          <a:r>
            <a:rPr lang="en-US"/>
            <a:t>Creating folder for code simplicity (! include FILENAME in Type -- application/json)</a:t>
          </a:r>
        </a:p>
      </dgm:t>
    </dgm:pt>
    <dgm:pt modelId="{E58946F5-8BD5-4F4F-9EA4-F8F1DB649000}" type="parTrans" cxnId="{88113D28-2BC8-4B65-BACE-392BF893F428}">
      <dgm:prSet/>
      <dgm:spPr/>
      <dgm:t>
        <a:bodyPr/>
        <a:lstStyle/>
        <a:p>
          <a:endParaRPr lang="en-US"/>
        </a:p>
      </dgm:t>
    </dgm:pt>
    <dgm:pt modelId="{5E89EE11-6B99-4E45-831B-E7D982BBC01E}" type="sibTrans" cxnId="{88113D28-2BC8-4B65-BACE-392BF893F428}">
      <dgm:prSet/>
      <dgm:spPr/>
      <dgm:t>
        <a:bodyPr/>
        <a:lstStyle/>
        <a:p>
          <a:endParaRPr lang="en-US"/>
        </a:p>
      </dgm:t>
    </dgm:pt>
    <dgm:pt modelId="{163F45FF-90FF-4961-B52D-6621542794E8}">
      <dgm:prSet/>
      <dgm:spPr/>
      <dgm:t>
        <a:bodyPr/>
        <a:lstStyle/>
        <a:p>
          <a:pPr>
            <a:lnSpc>
              <a:spcPct val="100000"/>
            </a:lnSpc>
          </a:pPr>
          <a:r>
            <a:rPr lang="en-US" dirty="0">
              <a:hlinkClick xmlns:r="http://schemas.openxmlformats.org/officeDocument/2006/relationships" r:id="rId1"/>
            </a:rPr>
            <a:t>https://http.cat/</a:t>
          </a:r>
          <a:r>
            <a:rPr lang="en-US" dirty="0"/>
            <a:t> </a:t>
          </a:r>
        </a:p>
        <a:p>
          <a:pPr>
            <a:lnSpc>
              <a:spcPct val="100000"/>
            </a:lnSpc>
          </a:pPr>
          <a:r>
            <a:rPr lang="en-US" b="1" dirty="0"/>
            <a:t>( Example status codes)</a:t>
          </a:r>
        </a:p>
      </dgm:t>
    </dgm:pt>
    <dgm:pt modelId="{B2D9D12A-A05E-45F7-87F3-2657E62A9ECB}" type="parTrans" cxnId="{0DBE2294-2030-437A-8445-80CE7EFD046F}">
      <dgm:prSet/>
      <dgm:spPr/>
      <dgm:t>
        <a:bodyPr/>
        <a:lstStyle/>
        <a:p>
          <a:endParaRPr lang="en-US"/>
        </a:p>
      </dgm:t>
    </dgm:pt>
    <dgm:pt modelId="{FBC8C229-F45E-411C-96C1-CAE680ED4D06}" type="sibTrans" cxnId="{0DBE2294-2030-437A-8445-80CE7EFD046F}">
      <dgm:prSet/>
      <dgm:spPr/>
      <dgm:t>
        <a:bodyPr/>
        <a:lstStyle/>
        <a:p>
          <a:endParaRPr lang="en-US"/>
        </a:p>
      </dgm:t>
    </dgm:pt>
    <dgm:pt modelId="{811CE55A-D52F-4786-9AC6-883CD32F9578}">
      <dgm:prSet/>
      <dgm:spPr/>
      <dgm:t>
        <a:bodyPr/>
        <a:lstStyle/>
        <a:p>
          <a:pPr>
            <a:lnSpc>
              <a:spcPct val="100000"/>
            </a:lnSpc>
          </a:pPr>
          <a:r>
            <a:rPr lang="en-US" dirty="0">
              <a:hlinkClick xmlns:r="http://schemas.openxmlformats.org/officeDocument/2006/relationships" r:id="rId2"/>
            </a:rPr>
            <a:t>https://github.com/raml-org/raml-spec/blob/master/versions/raml-10/raml-10.md/</a:t>
          </a:r>
          <a:r>
            <a:rPr lang="en-US" dirty="0"/>
            <a:t> </a:t>
          </a:r>
        </a:p>
        <a:p>
          <a:pPr>
            <a:lnSpc>
              <a:spcPct val="100000"/>
            </a:lnSpc>
          </a:pPr>
          <a:r>
            <a:rPr lang="en-US" b="1" dirty="0"/>
            <a:t>(More about RAML)</a:t>
          </a:r>
        </a:p>
      </dgm:t>
    </dgm:pt>
    <dgm:pt modelId="{2CEAF85F-CD0D-4A9B-AE2D-BC81DDAFA3F0}" type="parTrans" cxnId="{DAF75924-1C26-43FF-9F74-50F5DE327D94}">
      <dgm:prSet/>
      <dgm:spPr/>
      <dgm:t>
        <a:bodyPr/>
        <a:lstStyle/>
        <a:p>
          <a:endParaRPr lang="en-US"/>
        </a:p>
      </dgm:t>
    </dgm:pt>
    <dgm:pt modelId="{912338EC-5210-4413-AEBB-3673882035F9}" type="sibTrans" cxnId="{DAF75924-1C26-43FF-9F74-50F5DE327D94}">
      <dgm:prSet/>
      <dgm:spPr/>
      <dgm:t>
        <a:bodyPr/>
        <a:lstStyle/>
        <a:p>
          <a:endParaRPr lang="en-US"/>
        </a:p>
      </dgm:t>
    </dgm:pt>
    <dgm:pt modelId="{B5585A2E-D8FF-41C3-BC16-5BB8F116DC3B}" type="pres">
      <dgm:prSet presAssocID="{3A12A919-5D8A-4F6F-B6C2-A2F39F5EC4EB}" presName="root" presStyleCnt="0">
        <dgm:presLayoutVars>
          <dgm:dir/>
          <dgm:resizeHandles val="exact"/>
        </dgm:presLayoutVars>
      </dgm:prSet>
      <dgm:spPr/>
    </dgm:pt>
    <dgm:pt modelId="{B129E0A3-3D00-4A77-BCBD-03F1F71E0826}" type="pres">
      <dgm:prSet presAssocID="{331114B6-BBE5-4153-B59E-8BCECD062B14}" presName="compNode" presStyleCnt="0"/>
      <dgm:spPr/>
    </dgm:pt>
    <dgm:pt modelId="{C63BCF9B-8D9C-4EFB-B4F2-6283A595B826}" type="pres">
      <dgm:prSet presAssocID="{331114B6-BBE5-4153-B59E-8BCECD062B14}"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BF1F289D-F73A-4312-9AC0-86230322477F}" type="pres">
      <dgm:prSet presAssocID="{331114B6-BBE5-4153-B59E-8BCECD062B14}" presName="spaceRect" presStyleCnt="0"/>
      <dgm:spPr/>
    </dgm:pt>
    <dgm:pt modelId="{BF7CE2B2-2395-4186-A577-ADC73272A744}" type="pres">
      <dgm:prSet presAssocID="{331114B6-BBE5-4153-B59E-8BCECD062B14}" presName="textRect" presStyleLbl="revTx" presStyleIdx="0" presStyleCnt="3">
        <dgm:presLayoutVars>
          <dgm:chMax val="1"/>
          <dgm:chPref val="1"/>
        </dgm:presLayoutVars>
      </dgm:prSet>
      <dgm:spPr/>
    </dgm:pt>
    <dgm:pt modelId="{00687509-5DF2-4EBE-9DE7-03FD2CC8CFBE}" type="pres">
      <dgm:prSet presAssocID="{5E89EE11-6B99-4E45-831B-E7D982BBC01E}" presName="sibTrans" presStyleCnt="0"/>
      <dgm:spPr/>
    </dgm:pt>
    <dgm:pt modelId="{47CCD5EF-9388-41AC-8EBA-A6891765E5DE}" type="pres">
      <dgm:prSet presAssocID="{163F45FF-90FF-4961-B52D-6621542794E8}" presName="compNode" presStyleCnt="0"/>
      <dgm:spPr/>
    </dgm:pt>
    <dgm:pt modelId="{10826E1E-BA3F-4054-8F0E-5B55EE5138A7}" type="pres">
      <dgm:prSet presAssocID="{163F45FF-90FF-4961-B52D-6621542794E8}"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1293DC2-85A9-40D8-9FD2-D4E7300D4847}" type="pres">
      <dgm:prSet presAssocID="{163F45FF-90FF-4961-B52D-6621542794E8}" presName="spaceRect" presStyleCnt="0"/>
      <dgm:spPr/>
    </dgm:pt>
    <dgm:pt modelId="{E41A4634-766A-4B59-BDB0-49F02CAB4ACE}" type="pres">
      <dgm:prSet presAssocID="{163F45FF-90FF-4961-B52D-6621542794E8}" presName="textRect" presStyleLbl="revTx" presStyleIdx="1" presStyleCnt="3">
        <dgm:presLayoutVars>
          <dgm:chMax val="1"/>
          <dgm:chPref val="1"/>
        </dgm:presLayoutVars>
      </dgm:prSet>
      <dgm:spPr/>
    </dgm:pt>
    <dgm:pt modelId="{83D00542-3096-4A45-9FAF-F64E1A856B4D}" type="pres">
      <dgm:prSet presAssocID="{FBC8C229-F45E-411C-96C1-CAE680ED4D06}" presName="sibTrans" presStyleCnt="0"/>
      <dgm:spPr/>
    </dgm:pt>
    <dgm:pt modelId="{3DDA7544-7543-48BC-A0EA-6FFF1A2A717D}" type="pres">
      <dgm:prSet presAssocID="{811CE55A-D52F-4786-9AC6-883CD32F9578}" presName="compNode" presStyleCnt="0"/>
      <dgm:spPr/>
    </dgm:pt>
    <dgm:pt modelId="{F55DAACF-6916-4F79-AE2E-938BBE1873DE}" type="pres">
      <dgm:prSet presAssocID="{811CE55A-D52F-4786-9AC6-883CD32F9578}"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Bubble"/>
        </a:ext>
      </dgm:extLst>
    </dgm:pt>
    <dgm:pt modelId="{7F7C0CEE-A0D3-4CD7-971C-A7E505C60808}" type="pres">
      <dgm:prSet presAssocID="{811CE55A-D52F-4786-9AC6-883CD32F9578}" presName="spaceRect" presStyleCnt="0"/>
      <dgm:spPr/>
    </dgm:pt>
    <dgm:pt modelId="{8FC0CC79-3F8D-4C26-8602-C68735364EC0}" type="pres">
      <dgm:prSet presAssocID="{811CE55A-D52F-4786-9AC6-883CD32F9578}" presName="textRect" presStyleLbl="revTx" presStyleIdx="2" presStyleCnt="3">
        <dgm:presLayoutVars>
          <dgm:chMax val="1"/>
          <dgm:chPref val="1"/>
        </dgm:presLayoutVars>
      </dgm:prSet>
      <dgm:spPr/>
    </dgm:pt>
  </dgm:ptLst>
  <dgm:cxnLst>
    <dgm:cxn modelId="{BB696A1E-5653-4F5B-9EE0-4306236E5112}" type="presOf" srcId="{331114B6-BBE5-4153-B59E-8BCECD062B14}" destId="{BF7CE2B2-2395-4186-A577-ADC73272A744}" srcOrd="0" destOrd="0" presId="urn:microsoft.com/office/officeart/2018/2/layout/IconLabelList"/>
    <dgm:cxn modelId="{DAF75924-1C26-43FF-9F74-50F5DE327D94}" srcId="{3A12A919-5D8A-4F6F-B6C2-A2F39F5EC4EB}" destId="{811CE55A-D52F-4786-9AC6-883CD32F9578}" srcOrd="2" destOrd="0" parTransId="{2CEAF85F-CD0D-4A9B-AE2D-BC81DDAFA3F0}" sibTransId="{912338EC-5210-4413-AEBB-3673882035F9}"/>
    <dgm:cxn modelId="{88113D28-2BC8-4B65-BACE-392BF893F428}" srcId="{3A12A919-5D8A-4F6F-B6C2-A2F39F5EC4EB}" destId="{331114B6-BBE5-4153-B59E-8BCECD062B14}" srcOrd="0" destOrd="0" parTransId="{E58946F5-8BD5-4F4F-9EA4-F8F1DB649000}" sibTransId="{5E89EE11-6B99-4E45-831B-E7D982BBC01E}"/>
    <dgm:cxn modelId="{0DBE2294-2030-437A-8445-80CE7EFD046F}" srcId="{3A12A919-5D8A-4F6F-B6C2-A2F39F5EC4EB}" destId="{163F45FF-90FF-4961-B52D-6621542794E8}" srcOrd="1" destOrd="0" parTransId="{B2D9D12A-A05E-45F7-87F3-2657E62A9ECB}" sibTransId="{FBC8C229-F45E-411C-96C1-CAE680ED4D06}"/>
    <dgm:cxn modelId="{5CECA6D2-502C-40EB-B70D-143A6E87BC3A}" type="presOf" srcId="{3A12A919-5D8A-4F6F-B6C2-A2F39F5EC4EB}" destId="{B5585A2E-D8FF-41C3-BC16-5BB8F116DC3B}" srcOrd="0" destOrd="0" presId="urn:microsoft.com/office/officeart/2018/2/layout/IconLabelList"/>
    <dgm:cxn modelId="{52C0ADD9-848F-4EF1-9A1E-26BBEDD6164A}" type="presOf" srcId="{163F45FF-90FF-4961-B52D-6621542794E8}" destId="{E41A4634-766A-4B59-BDB0-49F02CAB4ACE}" srcOrd="0" destOrd="0" presId="urn:microsoft.com/office/officeart/2018/2/layout/IconLabelList"/>
    <dgm:cxn modelId="{9BDEF7DD-6D46-4058-83B5-E9441D90ED69}" type="presOf" srcId="{811CE55A-D52F-4786-9AC6-883CD32F9578}" destId="{8FC0CC79-3F8D-4C26-8602-C68735364EC0}" srcOrd="0" destOrd="0" presId="urn:microsoft.com/office/officeart/2018/2/layout/IconLabelList"/>
    <dgm:cxn modelId="{C3AA4873-8FB4-47E2-8F6F-9BF72FBE0680}" type="presParOf" srcId="{B5585A2E-D8FF-41C3-BC16-5BB8F116DC3B}" destId="{B129E0A3-3D00-4A77-BCBD-03F1F71E0826}" srcOrd="0" destOrd="0" presId="urn:microsoft.com/office/officeart/2018/2/layout/IconLabelList"/>
    <dgm:cxn modelId="{FB2E01E5-DCD9-4508-8299-5E03393DCA2E}" type="presParOf" srcId="{B129E0A3-3D00-4A77-BCBD-03F1F71E0826}" destId="{C63BCF9B-8D9C-4EFB-B4F2-6283A595B826}" srcOrd="0" destOrd="0" presId="urn:microsoft.com/office/officeart/2018/2/layout/IconLabelList"/>
    <dgm:cxn modelId="{7A35F8D9-5039-41E2-B25F-8DCFFBBDE065}" type="presParOf" srcId="{B129E0A3-3D00-4A77-BCBD-03F1F71E0826}" destId="{BF1F289D-F73A-4312-9AC0-86230322477F}" srcOrd="1" destOrd="0" presId="urn:microsoft.com/office/officeart/2018/2/layout/IconLabelList"/>
    <dgm:cxn modelId="{AB51F496-8957-48F7-9818-21776855E951}" type="presParOf" srcId="{B129E0A3-3D00-4A77-BCBD-03F1F71E0826}" destId="{BF7CE2B2-2395-4186-A577-ADC73272A744}" srcOrd="2" destOrd="0" presId="urn:microsoft.com/office/officeart/2018/2/layout/IconLabelList"/>
    <dgm:cxn modelId="{D3FCA3A7-0B44-40D7-8B0A-3099B56C3D31}" type="presParOf" srcId="{B5585A2E-D8FF-41C3-BC16-5BB8F116DC3B}" destId="{00687509-5DF2-4EBE-9DE7-03FD2CC8CFBE}" srcOrd="1" destOrd="0" presId="urn:microsoft.com/office/officeart/2018/2/layout/IconLabelList"/>
    <dgm:cxn modelId="{1427EF83-EB35-46E3-8F8C-067A1AF89DC5}" type="presParOf" srcId="{B5585A2E-D8FF-41C3-BC16-5BB8F116DC3B}" destId="{47CCD5EF-9388-41AC-8EBA-A6891765E5DE}" srcOrd="2" destOrd="0" presId="urn:microsoft.com/office/officeart/2018/2/layout/IconLabelList"/>
    <dgm:cxn modelId="{1A0CA094-F400-47A2-A910-64F3FE86E058}" type="presParOf" srcId="{47CCD5EF-9388-41AC-8EBA-A6891765E5DE}" destId="{10826E1E-BA3F-4054-8F0E-5B55EE5138A7}" srcOrd="0" destOrd="0" presId="urn:microsoft.com/office/officeart/2018/2/layout/IconLabelList"/>
    <dgm:cxn modelId="{F5A7CE1C-28AB-44E6-9880-4A9E9711C880}" type="presParOf" srcId="{47CCD5EF-9388-41AC-8EBA-A6891765E5DE}" destId="{41293DC2-85A9-40D8-9FD2-D4E7300D4847}" srcOrd="1" destOrd="0" presId="urn:microsoft.com/office/officeart/2018/2/layout/IconLabelList"/>
    <dgm:cxn modelId="{D674F7DE-D696-4599-A1D5-F77DF3674F67}" type="presParOf" srcId="{47CCD5EF-9388-41AC-8EBA-A6891765E5DE}" destId="{E41A4634-766A-4B59-BDB0-49F02CAB4ACE}" srcOrd="2" destOrd="0" presId="urn:microsoft.com/office/officeart/2018/2/layout/IconLabelList"/>
    <dgm:cxn modelId="{79F753E7-8A52-43F4-A4C7-7F1EA0BA58FF}" type="presParOf" srcId="{B5585A2E-D8FF-41C3-BC16-5BB8F116DC3B}" destId="{83D00542-3096-4A45-9FAF-F64E1A856B4D}" srcOrd="3" destOrd="0" presId="urn:microsoft.com/office/officeart/2018/2/layout/IconLabelList"/>
    <dgm:cxn modelId="{4CDC9D63-E150-4462-8033-A5616AC76D95}" type="presParOf" srcId="{B5585A2E-D8FF-41C3-BC16-5BB8F116DC3B}" destId="{3DDA7544-7543-48BC-A0EA-6FFF1A2A717D}" srcOrd="4" destOrd="0" presId="urn:microsoft.com/office/officeart/2018/2/layout/IconLabelList"/>
    <dgm:cxn modelId="{029EBF8B-9FD3-425D-9C20-F1AEE863C3C3}" type="presParOf" srcId="{3DDA7544-7543-48BC-A0EA-6FFF1A2A717D}" destId="{F55DAACF-6916-4F79-AE2E-938BBE1873DE}" srcOrd="0" destOrd="0" presId="urn:microsoft.com/office/officeart/2018/2/layout/IconLabelList"/>
    <dgm:cxn modelId="{078E5321-37FC-46BF-BC7F-AA17A80CBC4C}" type="presParOf" srcId="{3DDA7544-7543-48BC-A0EA-6FFF1A2A717D}" destId="{7F7C0CEE-A0D3-4CD7-971C-A7E505C60808}" srcOrd="1" destOrd="0" presId="urn:microsoft.com/office/officeart/2018/2/layout/IconLabelList"/>
    <dgm:cxn modelId="{C2A6D981-C0DD-4127-8392-419FFAA6EDE0}" type="presParOf" srcId="{3DDA7544-7543-48BC-A0EA-6FFF1A2A717D}" destId="{8FC0CC79-3F8D-4C26-8602-C68735364EC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C1C1EE-B117-4622-9DC8-79B821EF4A2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E9D88FE-ADA1-45B1-80C1-4CD562CAE9E6}">
      <dgm:prSet/>
      <dgm:spPr/>
      <dgm:t>
        <a:bodyPr/>
        <a:lstStyle/>
        <a:p>
          <a:r>
            <a:rPr lang="en-US" b="1" i="0" dirty="0">
              <a:solidFill>
                <a:schemeClr val="tx1"/>
              </a:solidFill>
            </a:rPr>
            <a:t>Flow</a:t>
          </a:r>
          <a:r>
            <a:rPr lang="en-US" b="0" i="0" dirty="0"/>
            <a:t> is a message processing block that has its own processing strategy and exception handling strategy. Used in integration tasks, data processing, connecting applications, event processing, etc.</a:t>
          </a:r>
          <a:endParaRPr lang="en-US" dirty="0"/>
        </a:p>
      </dgm:t>
    </dgm:pt>
    <dgm:pt modelId="{448AB9CB-EB90-4C46-B38A-BDF7A6AE9108}" type="parTrans" cxnId="{E8377E86-3F53-4FC1-BE60-854F6ECDF4A1}">
      <dgm:prSet/>
      <dgm:spPr/>
      <dgm:t>
        <a:bodyPr/>
        <a:lstStyle/>
        <a:p>
          <a:endParaRPr lang="en-US"/>
        </a:p>
      </dgm:t>
    </dgm:pt>
    <dgm:pt modelId="{353D4A42-1146-4CB9-A27A-8ECD6C3FE881}" type="sibTrans" cxnId="{E8377E86-3F53-4FC1-BE60-854F6ECDF4A1}">
      <dgm:prSet/>
      <dgm:spPr/>
      <dgm:t>
        <a:bodyPr/>
        <a:lstStyle/>
        <a:p>
          <a:endParaRPr lang="en-US"/>
        </a:p>
      </dgm:t>
    </dgm:pt>
    <dgm:pt modelId="{7126D9DA-B54B-437A-92E1-447D35F75289}">
      <dgm:prSet/>
      <dgm:spPr/>
      <dgm:t>
        <a:bodyPr/>
        <a:lstStyle/>
        <a:p>
          <a:r>
            <a:rPr lang="en-US" b="1" i="0" dirty="0" err="1">
              <a:solidFill>
                <a:schemeClr val="tx1"/>
              </a:solidFill>
            </a:rPr>
            <a:t>Subflow</a:t>
          </a:r>
          <a:r>
            <a:rPr lang="en-US" b="0" i="0" dirty="0"/>
            <a:t> always processes messages synchronously but inherits processing strategy and exception handling strategy from the calling flow. It can be used to split common logic and be reused by other flows.</a:t>
          </a:r>
          <a:endParaRPr lang="en-US" dirty="0"/>
        </a:p>
      </dgm:t>
    </dgm:pt>
    <dgm:pt modelId="{D45E5AF9-8996-4CC7-85BD-60385260DC0A}" type="parTrans" cxnId="{85AFB18C-E020-40D0-B4C2-755B51F9F7F7}">
      <dgm:prSet/>
      <dgm:spPr/>
      <dgm:t>
        <a:bodyPr/>
        <a:lstStyle/>
        <a:p>
          <a:endParaRPr lang="en-US"/>
        </a:p>
      </dgm:t>
    </dgm:pt>
    <dgm:pt modelId="{1526AA6B-E34F-4CDA-8637-821D6596F526}" type="sibTrans" cxnId="{85AFB18C-E020-40D0-B4C2-755B51F9F7F7}">
      <dgm:prSet/>
      <dgm:spPr/>
      <dgm:t>
        <a:bodyPr/>
        <a:lstStyle/>
        <a:p>
          <a:endParaRPr lang="en-US"/>
        </a:p>
      </dgm:t>
    </dgm:pt>
    <dgm:pt modelId="{641F9F53-0A2F-4495-A5D7-71CF5D02300A}">
      <dgm:prSet/>
      <dgm:spPr/>
      <dgm:t>
        <a:bodyPr/>
        <a:lstStyle/>
        <a:p>
          <a:r>
            <a:rPr lang="en-US" b="1" i="0" dirty="0">
              <a:solidFill>
                <a:schemeClr val="tx1"/>
              </a:solidFill>
            </a:rPr>
            <a:t>Private flow </a:t>
          </a:r>
          <a:r>
            <a:rPr lang="en-US" b="0" i="0" dirty="0"/>
            <a:t>does not have source define. It can be synchronous or asynchronous based on the processing strategy selected. Also they have their own exception handling strategy. Allows you to define different threading profile.</a:t>
          </a:r>
          <a:endParaRPr lang="en-US" dirty="0"/>
        </a:p>
      </dgm:t>
    </dgm:pt>
    <dgm:pt modelId="{AC2E51C7-87AE-47F2-99A0-D6F649BE798D}" type="parTrans" cxnId="{1B37017D-D304-459D-9F1C-5B7DBF2E4348}">
      <dgm:prSet/>
      <dgm:spPr/>
      <dgm:t>
        <a:bodyPr/>
        <a:lstStyle/>
        <a:p>
          <a:endParaRPr lang="en-US"/>
        </a:p>
      </dgm:t>
    </dgm:pt>
    <dgm:pt modelId="{F2DA3860-A9D8-47E2-844F-1A9E150BAD67}" type="sibTrans" cxnId="{1B37017D-D304-459D-9F1C-5B7DBF2E4348}">
      <dgm:prSet/>
      <dgm:spPr/>
      <dgm:t>
        <a:bodyPr/>
        <a:lstStyle/>
        <a:p>
          <a:endParaRPr lang="en-US"/>
        </a:p>
      </dgm:t>
    </dgm:pt>
    <dgm:pt modelId="{193ED5B3-5020-437B-8562-61A62D207F93}" type="pres">
      <dgm:prSet presAssocID="{11C1C1EE-B117-4622-9DC8-79B821EF4A2E}" presName="linear" presStyleCnt="0">
        <dgm:presLayoutVars>
          <dgm:animLvl val="lvl"/>
          <dgm:resizeHandles val="exact"/>
        </dgm:presLayoutVars>
      </dgm:prSet>
      <dgm:spPr/>
    </dgm:pt>
    <dgm:pt modelId="{19D54A49-F5FE-40C1-AF74-1E32012A9CF0}" type="pres">
      <dgm:prSet presAssocID="{BE9D88FE-ADA1-45B1-80C1-4CD562CAE9E6}" presName="parentText" presStyleLbl="node1" presStyleIdx="0" presStyleCnt="3">
        <dgm:presLayoutVars>
          <dgm:chMax val="0"/>
          <dgm:bulletEnabled val="1"/>
        </dgm:presLayoutVars>
      </dgm:prSet>
      <dgm:spPr/>
    </dgm:pt>
    <dgm:pt modelId="{20014D83-36DB-45DF-9FDE-FE1438E2DD6D}" type="pres">
      <dgm:prSet presAssocID="{353D4A42-1146-4CB9-A27A-8ECD6C3FE881}" presName="spacer" presStyleCnt="0"/>
      <dgm:spPr/>
    </dgm:pt>
    <dgm:pt modelId="{202BFA82-CEB1-4E61-B803-6A17F9327436}" type="pres">
      <dgm:prSet presAssocID="{7126D9DA-B54B-437A-92E1-447D35F75289}" presName="parentText" presStyleLbl="node1" presStyleIdx="1" presStyleCnt="3">
        <dgm:presLayoutVars>
          <dgm:chMax val="0"/>
          <dgm:bulletEnabled val="1"/>
        </dgm:presLayoutVars>
      </dgm:prSet>
      <dgm:spPr/>
    </dgm:pt>
    <dgm:pt modelId="{106B4E7D-74F9-436E-B99D-EC04D1279382}" type="pres">
      <dgm:prSet presAssocID="{1526AA6B-E34F-4CDA-8637-821D6596F526}" presName="spacer" presStyleCnt="0"/>
      <dgm:spPr/>
    </dgm:pt>
    <dgm:pt modelId="{994DD406-270C-4CD5-8F87-E1FB97984101}" type="pres">
      <dgm:prSet presAssocID="{641F9F53-0A2F-4495-A5D7-71CF5D02300A}" presName="parentText" presStyleLbl="node1" presStyleIdx="2" presStyleCnt="3">
        <dgm:presLayoutVars>
          <dgm:chMax val="0"/>
          <dgm:bulletEnabled val="1"/>
        </dgm:presLayoutVars>
      </dgm:prSet>
      <dgm:spPr/>
    </dgm:pt>
  </dgm:ptLst>
  <dgm:cxnLst>
    <dgm:cxn modelId="{ED48290D-B3FF-41FF-85C8-431F94369059}" type="presOf" srcId="{641F9F53-0A2F-4495-A5D7-71CF5D02300A}" destId="{994DD406-270C-4CD5-8F87-E1FB97984101}" srcOrd="0" destOrd="0" presId="urn:microsoft.com/office/officeart/2005/8/layout/vList2"/>
    <dgm:cxn modelId="{DA52D33D-1A93-4D5E-A5A8-748725DC91BA}" type="presOf" srcId="{7126D9DA-B54B-437A-92E1-447D35F75289}" destId="{202BFA82-CEB1-4E61-B803-6A17F9327436}" srcOrd="0" destOrd="0" presId="urn:microsoft.com/office/officeart/2005/8/layout/vList2"/>
    <dgm:cxn modelId="{EB58E966-B76B-4187-89A9-39624293C050}" type="presOf" srcId="{11C1C1EE-B117-4622-9DC8-79B821EF4A2E}" destId="{193ED5B3-5020-437B-8562-61A62D207F93}" srcOrd="0" destOrd="0" presId="urn:microsoft.com/office/officeart/2005/8/layout/vList2"/>
    <dgm:cxn modelId="{1B37017D-D304-459D-9F1C-5B7DBF2E4348}" srcId="{11C1C1EE-B117-4622-9DC8-79B821EF4A2E}" destId="{641F9F53-0A2F-4495-A5D7-71CF5D02300A}" srcOrd="2" destOrd="0" parTransId="{AC2E51C7-87AE-47F2-99A0-D6F649BE798D}" sibTransId="{F2DA3860-A9D8-47E2-844F-1A9E150BAD67}"/>
    <dgm:cxn modelId="{E8377E86-3F53-4FC1-BE60-854F6ECDF4A1}" srcId="{11C1C1EE-B117-4622-9DC8-79B821EF4A2E}" destId="{BE9D88FE-ADA1-45B1-80C1-4CD562CAE9E6}" srcOrd="0" destOrd="0" parTransId="{448AB9CB-EB90-4C46-B38A-BDF7A6AE9108}" sibTransId="{353D4A42-1146-4CB9-A27A-8ECD6C3FE881}"/>
    <dgm:cxn modelId="{85AFB18C-E020-40D0-B4C2-755B51F9F7F7}" srcId="{11C1C1EE-B117-4622-9DC8-79B821EF4A2E}" destId="{7126D9DA-B54B-437A-92E1-447D35F75289}" srcOrd="1" destOrd="0" parTransId="{D45E5AF9-8996-4CC7-85BD-60385260DC0A}" sibTransId="{1526AA6B-E34F-4CDA-8637-821D6596F526}"/>
    <dgm:cxn modelId="{4B87CED7-6CB8-479C-B5C5-EF253A8C1196}" type="presOf" srcId="{BE9D88FE-ADA1-45B1-80C1-4CD562CAE9E6}" destId="{19D54A49-F5FE-40C1-AF74-1E32012A9CF0}" srcOrd="0" destOrd="0" presId="urn:microsoft.com/office/officeart/2005/8/layout/vList2"/>
    <dgm:cxn modelId="{7968DFC6-1C7A-4276-ACA8-6D7C1C80AB07}" type="presParOf" srcId="{193ED5B3-5020-437B-8562-61A62D207F93}" destId="{19D54A49-F5FE-40C1-AF74-1E32012A9CF0}" srcOrd="0" destOrd="0" presId="urn:microsoft.com/office/officeart/2005/8/layout/vList2"/>
    <dgm:cxn modelId="{98E6206F-007C-4BA3-900E-A5F63496E6FB}" type="presParOf" srcId="{193ED5B3-5020-437B-8562-61A62D207F93}" destId="{20014D83-36DB-45DF-9FDE-FE1438E2DD6D}" srcOrd="1" destOrd="0" presId="urn:microsoft.com/office/officeart/2005/8/layout/vList2"/>
    <dgm:cxn modelId="{12EDDE41-2384-4D76-969A-C8B2C119B02C}" type="presParOf" srcId="{193ED5B3-5020-437B-8562-61A62D207F93}" destId="{202BFA82-CEB1-4E61-B803-6A17F9327436}" srcOrd="2" destOrd="0" presId="urn:microsoft.com/office/officeart/2005/8/layout/vList2"/>
    <dgm:cxn modelId="{9FD0FCD8-587F-4A41-9B58-08F7EB344AA7}" type="presParOf" srcId="{193ED5B3-5020-437B-8562-61A62D207F93}" destId="{106B4E7D-74F9-436E-B99D-EC04D1279382}" srcOrd="3" destOrd="0" presId="urn:microsoft.com/office/officeart/2005/8/layout/vList2"/>
    <dgm:cxn modelId="{BC7DC477-1042-4CC5-BA1B-2EE2177A12CA}" type="presParOf" srcId="{193ED5B3-5020-437B-8562-61A62D207F93}" destId="{994DD406-270C-4CD5-8F87-E1FB9798410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7A51A2-49F8-43EF-87AC-294C5209EFF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C7DCA0-C5CB-42AB-8DCC-B1B3C26FFF1A}">
      <dgm:prSet/>
      <dgm:spPr/>
      <dgm:t>
        <a:bodyPr/>
        <a:lstStyle/>
        <a:p>
          <a:r>
            <a:rPr lang="en-IN"/>
            <a:t>Automated : Scheduler + Logger</a:t>
          </a:r>
          <a:endParaRPr lang="en-US"/>
        </a:p>
      </dgm:t>
    </dgm:pt>
    <dgm:pt modelId="{EBE031A5-78D5-4311-BB1C-3AB1A41C6946}" type="parTrans" cxnId="{392FED61-8E42-4681-BB0A-11C296699238}">
      <dgm:prSet/>
      <dgm:spPr/>
      <dgm:t>
        <a:bodyPr/>
        <a:lstStyle/>
        <a:p>
          <a:endParaRPr lang="en-US"/>
        </a:p>
      </dgm:t>
    </dgm:pt>
    <dgm:pt modelId="{4BF5965F-908B-4DCB-B4EA-3FC03F904642}" type="sibTrans" cxnId="{392FED61-8E42-4681-BB0A-11C296699238}">
      <dgm:prSet/>
      <dgm:spPr/>
      <dgm:t>
        <a:bodyPr/>
        <a:lstStyle/>
        <a:p>
          <a:endParaRPr lang="en-US"/>
        </a:p>
      </dgm:t>
    </dgm:pt>
    <dgm:pt modelId="{CCE62883-FD27-4F4D-8258-034D3AD71BC8}">
      <dgm:prSet/>
      <dgm:spPr/>
      <dgm:t>
        <a:bodyPr/>
        <a:lstStyle/>
        <a:p>
          <a:r>
            <a:rPr lang="en-IN"/>
            <a:t>Manual: Listener+logger</a:t>
          </a:r>
          <a:endParaRPr lang="en-US"/>
        </a:p>
      </dgm:t>
    </dgm:pt>
    <dgm:pt modelId="{8C871A9F-A158-45E7-BDB0-4E0BC2C50B3E}" type="parTrans" cxnId="{0C8C4717-A952-4426-A19C-D2CCDA06B5CD}">
      <dgm:prSet/>
      <dgm:spPr/>
      <dgm:t>
        <a:bodyPr/>
        <a:lstStyle/>
        <a:p>
          <a:endParaRPr lang="en-US"/>
        </a:p>
      </dgm:t>
    </dgm:pt>
    <dgm:pt modelId="{7BAECD01-DBC7-4CEB-B033-3B1FE6A9ACED}" type="sibTrans" cxnId="{0C8C4717-A952-4426-A19C-D2CCDA06B5CD}">
      <dgm:prSet/>
      <dgm:spPr/>
      <dgm:t>
        <a:bodyPr/>
        <a:lstStyle/>
        <a:p>
          <a:endParaRPr lang="en-US"/>
        </a:p>
      </dgm:t>
    </dgm:pt>
    <dgm:pt modelId="{8CCF9845-5581-46CF-8D67-B901518C780C}" type="pres">
      <dgm:prSet presAssocID="{DC7A51A2-49F8-43EF-87AC-294C5209EFF2}" presName="root" presStyleCnt="0">
        <dgm:presLayoutVars>
          <dgm:dir/>
          <dgm:resizeHandles val="exact"/>
        </dgm:presLayoutVars>
      </dgm:prSet>
      <dgm:spPr/>
    </dgm:pt>
    <dgm:pt modelId="{EC46169A-77DD-4DCB-8AFE-D22DF4CF126E}" type="pres">
      <dgm:prSet presAssocID="{84C7DCA0-C5CB-42AB-8DCC-B1B3C26FFF1A}" presName="compNode" presStyleCnt="0"/>
      <dgm:spPr/>
    </dgm:pt>
    <dgm:pt modelId="{93C3002D-09B2-40BF-98B2-AB6AABD7001F}" type="pres">
      <dgm:prSet presAssocID="{84C7DCA0-C5CB-42AB-8DCC-B1B3C26FFF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C25B69AA-D5ED-4411-846A-8FBC255F50DE}" type="pres">
      <dgm:prSet presAssocID="{84C7DCA0-C5CB-42AB-8DCC-B1B3C26FFF1A}" presName="spaceRect" presStyleCnt="0"/>
      <dgm:spPr/>
    </dgm:pt>
    <dgm:pt modelId="{96AF8436-7462-47B5-9206-F78DB5202264}" type="pres">
      <dgm:prSet presAssocID="{84C7DCA0-C5CB-42AB-8DCC-B1B3C26FFF1A}" presName="textRect" presStyleLbl="revTx" presStyleIdx="0" presStyleCnt="2">
        <dgm:presLayoutVars>
          <dgm:chMax val="1"/>
          <dgm:chPref val="1"/>
        </dgm:presLayoutVars>
      </dgm:prSet>
      <dgm:spPr/>
    </dgm:pt>
    <dgm:pt modelId="{B649EFF6-9288-4F02-AE38-2C12861114FB}" type="pres">
      <dgm:prSet presAssocID="{4BF5965F-908B-4DCB-B4EA-3FC03F904642}" presName="sibTrans" presStyleCnt="0"/>
      <dgm:spPr/>
    </dgm:pt>
    <dgm:pt modelId="{D130DCE9-7983-433F-AC55-B7F3DA4B0F81}" type="pres">
      <dgm:prSet presAssocID="{CCE62883-FD27-4F4D-8258-034D3AD71BC8}" presName="compNode" presStyleCnt="0"/>
      <dgm:spPr/>
    </dgm:pt>
    <dgm:pt modelId="{2F665D79-4563-41FB-9FF9-4EDD10878788}" type="pres">
      <dgm:prSet presAssocID="{CCE62883-FD27-4F4D-8258-034D3AD71BC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
        </a:ext>
      </dgm:extLst>
    </dgm:pt>
    <dgm:pt modelId="{FF2D26F8-8F70-40CD-A735-C30C05820C27}" type="pres">
      <dgm:prSet presAssocID="{CCE62883-FD27-4F4D-8258-034D3AD71BC8}" presName="spaceRect" presStyleCnt="0"/>
      <dgm:spPr/>
    </dgm:pt>
    <dgm:pt modelId="{0A80C3DD-B565-4AFC-98AC-EADF7367515B}" type="pres">
      <dgm:prSet presAssocID="{CCE62883-FD27-4F4D-8258-034D3AD71BC8}" presName="textRect" presStyleLbl="revTx" presStyleIdx="1" presStyleCnt="2">
        <dgm:presLayoutVars>
          <dgm:chMax val="1"/>
          <dgm:chPref val="1"/>
        </dgm:presLayoutVars>
      </dgm:prSet>
      <dgm:spPr/>
    </dgm:pt>
  </dgm:ptLst>
  <dgm:cxnLst>
    <dgm:cxn modelId="{0C8C4717-A952-4426-A19C-D2CCDA06B5CD}" srcId="{DC7A51A2-49F8-43EF-87AC-294C5209EFF2}" destId="{CCE62883-FD27-4F4D-8258-034D3AD71BC8}" srcOrd="1" destOrd="0" parTransId="{8C871A9F-A158-45E7-BDB0-4E0BC2C50B3E}" sibTransId="{7BAECD01-DBC7-4CEB-B033-3B1FE6A9ACED}"/>
    <dgm:cxn modelId="{51641A18-361C-4254-B2E2-6D54BEC99C33}" type="presOf" srcId="{DC7A51A2-49F8-43EF-87AC-294C5209EFF2}" destId="{8CCF9845-5581-46CF-8D67-B901518C780C}" srcOrd="0" destOrd="0" presId="urn:microsoft.com/office/officeart/2018/2/layout/IconLabelList"/>
    <dgm:cxn modelId="{DE9CDD31-1FD6-494B-80CF-FA79F915C86F}" type="presOf" srcId="{84C7DCA0-C5CB-42AB-8DCC-B1B3C26FFF1A}" destId="{96AF8436-7462-47B5-9206-F78DB5202264}" srcOrd="0" destOrd="0" presId="urn:microsoft.com/office/officeart/2018/2/layout/IconLabelList"/>
    <dgm:cxn modelId="{392FED61-8E42-4681-BB0A-11C296699238}" srcId="{DC7A51A2-49F8-43EF-87AC-294C5209EFF2}" destId="{84C7DCA0-C5CB-42AB-8DCC-B1B3C26FFF1A}" srcOrd="0" destOrd="0" parTransId="{EBE031A5-78D5-4311-BB1C-3AB1A41C6946}" sibTransId="{4BF5965F-908B-4DCB-B4EA-3FC03F904642}"/>
    <dgm:cxn modelId="{CD4EA4E4-95D4-439F-9005-38C99CA046BC}" type="presOf" srcId="{CCE62883-FD27-4F4D-8258-034D3AD71BC8}" destId="{0A80C3DD-B565-4AFC-98AC-EADF7367515B}" srcOrd="0" destOrd="0" presId="urn:microsoft.com/office/officeart/2018/2/layout/IconLabelList"/>
    <dgm:cxn modelId="{7A44D8D2-3FBD-4AFD-990E-C6A1D287EFF9}" type="presParOf" srcId="{8CCF9845-5581-46CF-8D67-B901518C780C}" destId="{EC46169A-77DD-4DCB-8AFE-D22DF4CF126E}" srcOrd="0" destOrd="0" presId="urn:microsoft.com/office/officeart/2018/2/layout/IconLabelList"/>
    <dgm:cxn modelId="{95A810B1-9229-433B-80AA-31408FCDA450}" type="presParOf" srcId="{EC46169A-77DD-4DCB-8AFE-D22DF4CF126E}" destId="{93C3002D-09B2-40BF-98B2-AB6AABD7001F}" srcOrd="0" destOrd="0" presId="urn:microsoft.com/office/officeart/2018/2/layout/IconLabelList"/>
    <dgm:cxn modelId="{A582A1CA-C8D6-476E-9627-7C11F008E937}" type="presParOf" srcId="{EC46169A-77DD-4DCB-8AFE-D22DF4CF126E}" destId="{C25B69AA-D5ED-4411-846A-8FBC255F50DE}" srcOrd="1" destOrd="0" presId="urn:microsoft.com/office/officeart/2018/2/layout/IconLabelList"/>
    <dgm:cxn modelId="{6CF7CE47-FFA7-416E-B2D5-019C8D57AA59}" type="presParOf" srcId="{EC46169A-77DD-4DCB-8AFE-D22DF4CF126E}" destId="{96AF8436-7462-47B5-9206-F78DB5202264}" srcOrd="2" destOrd="0" presId="urn:microsoft.com/office/officeart/2018/2/layout/IconLabelList"/>
    <dgm:cxn modelId="{1D992C96-FED6-4852-9B0E-C0EB0D369D2E}" type="presParOf" srcId="{8CCF9845-5581-46CF-8D67-B901518C780C}" destId="{B649EFF6-9288-4F02-AE38-2C12861114FB}" srcOrd="1" destOrd="0" presId="urn:microsoft.com/office/officeart/2018/2/layout/IconLabelList"/>
    <dgm:cxn modelId="{25E5FA87-CA64-4DDB-81C6-51586FDF865A}" type="presParOf" srcId="{8CCF9845-5581-46CF-8D67-B901518C780C}" destId="{D130DCE9-7983-433F-AC55-B7F3DA4B0F81}" srcOrd="2" destOrd="0" presId="urn:microsoft.com/office/officeart/2018/2/layout/IconLabelList"/>
    <dgm:cxn modelId="{ECFCB3FF-8B54-4253-9233-B76AEC97C16B}" type="presParOf" srcId="{D130DCE9-7983-433F-AC55-B7F3DA4B0F81}" destId="{2F665D79-4563-41FB-9FF9-4EDD10878788}" srcOrd="0" destOrd="0" presId="urn:microsoft.com/office/officeart/2018/2/layout/IconLabelList"/>
    <dgm:cxn modelId="{5A8356E0-7E19-4EEE-B75E-D4E7306D95AF}" type="presParOf" srcId="{D130DCE9-7983-433F-AC55-B7F3DA4B0F81}" destId="{FF2D26F8-8F70-40CD-A735-C30C05820C27}" srcOrd="1" destOrd="0" presId="urn:microsoft.com/office/officeart/2018/2/layout/IconLabelList"/>
    <dgm:cxn modelId="{D1F74F19-E7F1-42FF-A981-68A6BE4C49D4}" type="presParOf" srcId="{D130DCE9-7983-433F-AC55-B7F3DA4B0F81}" destId="{0A80C3DD-B565-4AFC-98AC-EADF7367515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F88AB6-B32E-490F-B7AD-55407ADC9D7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9F580E1-6A90-43D7-9A23-C6F5B0BF5CD1}">
      <dgm:prSet/>
      <dgm:spPr/>
      <dgm:t>
        <a:bodyPr/>
        <a:lstStyle/>
        <a:p>
          <a:r>
            <a:rPr lang="en-IN"/>
            <a:t>Through preview we can see how the output generates without execution</a:t>
          </a:r>
          <a:endParaRPr lang="en-US"/>
        </a:p>
      </dgm:t>
    </dgm:pt>
    <dgm:pt modelId="{E9FAEE8B-8DFC-4BFE-928E-3822721DB319}" type="parTrans" cxnId="{CE899705-0501-4E90-BEE3-C933638243B8}">
      <dgm:prSet/>
      <dgm:spPr/>
      <dgm:t>
        <a:bodyPr/>
        <a:lstStyle/>
        <a:p>
          <a:endParaRPr lang="en-US"/>
        </a:p>
      </dgm:t>
    </dgm:pt>
    <dgm:pt modelId="{1CA91790-9FD2-4F71-84ED-E14EB1A676E6}" type="sibTrans" cxnId="{CE899705-0501-4E90-BEE3-C933638243B8}">
      <dgm:prSet/>
      <dgm:spPr/>
      <dgm:t>
        <a:bodyPr/>
        <a:lstStyle/>
        <a:p>
          <a:endParaRPr lang="en-US"/>
        </a:p>
      </dgm:t>
    </dgm:pt>
    <dgm:pt modelId="{99769526-BC2D-4F3E-8944-0B0B4DDD6B6D}">
      <dgm:prSet/>
      <dgm:spPr/>
      <dgm:t>
        <a:bodyPr/>
        <a:lstStyle/>
        <a:p>
          <a:r>
            <a:rPr lang="en-IN"/>
            <a:t>It will help us to check whether if there are any syntax errors before execution</a:t>
          </a:r>
          <a:endParaRPr lang="en-US"/>
        </a:p>
      </dgm:t>
    </dgm:pt>
    <dgm:pt modelId="{A26E5C3F-FDBF-4AB5-8FFE-C3DE26A48572}" type="parTrans" cxnId="{9C9BA373-7550-4B92-9255-FB8397BAAE29}">
      <dgm:prSet/>
      <dgm:spPr/>
      <dgm:t>
        <a:bodyPr/>
        <a:lstStyle/>
        <a:p>
          <a:endParaRPr lang="en-US"/>
        </a:p>
      </dgm:t>
    </dgm:pt>
    <dgm:pt modelId="{15863292-8674-4AE7-98AD-564D15CDAAF0}" type="sibTrans" cxnId="{9C9BA373-7550-4B92-9255-FB8397BAAE29}">
      <dgm:prSet/>
      <dgm:spPr/>
      <dgm:t>
        <a:bodyPr/>
        <a:lstStyle/>
        <a:p>
          <a:endParaRPr lang="en-US"/>
        </a:p>
      </dgm:t>
    </dgm:pt>
    <dgm:pt modelId="{B1671D8A-D1B3-4963-8BFB-539872DD0FDF}">
      <dgm:prSet/>
      <dgm:spPr/>
      <dgm:t>
        <a:bodyPr/>
        <a:lstStyle/>
        <a:p>
          <a:r>
            <a:rPr lang="en-IN"/>
            <a:t>It will help us reduce time for debugging and development</a:t>
          </a:r>
          <a:endParaRPr lang="en-US"/>
        </a:p>
      </dgm:t>
    </dgm:pt>
    <dgm:pt modelId="{DB53BAD4-6023-4ABA-901D-2421AFD2CF37}" type="parTrans" cxnId="{FED9F339-F2CF-46AF-9CAC-6C06413DB1FC}">
      <dgm:prSet/>
      <dgm:spPr/>
      <dgm:t>
        <a:bodyPr/>
        <a:lstStyle/>
        <a:p>
          <a:endParaRPr lang="en-US"/>
        </a:p>
      </dgm:t>
    </dgm:pt>
    <dgm:pt modelId="{49F39EDE-D71C-4B8B-AF35-3E71E4F45532}" type="sibTrans" cxnId="{FED9F339-F2CF-46AF-9CAC-6C06413DB1FC}">
      <dgm:prSet/>
      <dgm:spPr/>
      <dgm:t>
        <a:bodyPr/>
        <a:lstStyle/>
        <a:p>
          <a:endParaRPr lang="en-US"/>
        </a:p>
      </dgm:t>
    </dgm:pt>
    <dgm:pt modelId="{EFBC267E-6998-4A0A-B245-78F7F63B83F5}" type="pres">
      <dgm:prSet presAssocID="{1AF88AB6-B32E-490F-B7AD-55407ADC9D72}" presName="hierChild1" presStyleCnt="0">
        <dgm:presLayoutVars>
          <dgm:chPref val="1"/>
          <dgm:dir/>
          <dgm:animOne val="branch"/>
          <dgm:animLvl val="lvl"/>
          <dgm:resizeHandles/>
        </dgm:presLayoutVars>
      </dgm:prSet>
      <dgm:spPr/>
    </dgm:pt>
    <dgm:pt modelId="{B2FBA819-9DB5-484C-A099-A572DB1687EB}" type="pres">
      <dgm:prSet presAssocID="{E9F580E1-6A90-43D7-9A23-C6F5B0BF5CD1}" presName="hierRoot1" presStyleCnt="0"/>
      <dgm:spPr/>
    </dgm:pt>
    <dgm:pt modelId="{0F5C3517-7A5E-425B-8240-9BCB691A44E3}" type="pres">
      <dgm:prSet presAssocID="{E9F580E1-6A90-43D7-9A23-C6F5B0BF5CD1}" presName="composite" presStyleCnt="0"/>
      <dgm:spPr/>
    </dgm:pt>
    <dgm:pt modelId="{D156C082-0973-43FB-816F-4912EDF0452C}" type="pres">
      <dgm:prSet presAssocID="{E9F580E1-6A90-43D7-9A23-C6F5B0BF5CD1}" presName="background" presStyleLbl="node0" presStyleIdx="0" presStyleCnt="3"/>
      <dgm:spPr/>
    </dgm:pt>
    <dgm:pt modelId="{A856105E-9DBA-4453-8517-A170CCC792A3}" type="pres">
      <dgm:prSet presAssocID="{E9F580E1-6A90-43D7-9A23-C6F5B0BF5CD1}" presName="text" presStyleLbl="fgAcc0" presStyleIdx="0" presStyleCnt="3">
        <dgm:presLayoutVars>
          <dgm:chPref val="3"/>
        </dgm:presLayoutVars>
      </dgm:prSet>
      <dgm:spPr/>
    </dgm:pt>
    <dgm:pt modelId="{AB6AD6FC-5DBA-4AE1-994F-6D3063D2EF47}" type="pres">
      <dgm:prSet presAssocID="{E9F580E1-6A90-43D7-9A23-C6F5B0BF5CD1}" presName="hierChild2" presStyleCnt="0"/>
      <dgm:spPr/>
    </dgm:pt>
    <dgm:pt modelId="{A1B806A2-056F-46C7-8922-5207EE28486B}" type="pres">
      <dgm:prSet presAssocID="{99769526-BC2D-4F3E-8944-0B0B4DDD6B6D}" presName="hierRoot1" presStyleCnt="0"/>
      <dgm:spPr/>
    </dgm:pt>
    <dgm:pt modelId="{500AFDE6-7CCC-488C-ACA3-5E71D9115758}" type="pres">
      <dgm:prSet presAssocID="{99769526-BC2D-4F3E-8944-0B0B4DDD6B6D}" presName="composite" presStyleCnt="0"/>
      <dgm:spPr/>
    </dgm:pt>
    <dgm:pt modelId="{E7C7A9E0-0C58-4976-82BC-5BB967CFA89A}" type="pres">
      <dgm:prSet presAssocID="{99769526-BC2D-4F3E-8944-0B0B4DDD6B6D}" presName="background" presStyleLbl="node0" presStyleIdx="1" presStyleCnt="3"/>
      <dgm:spPr/>
    </dgm:pt>
    <dgm:pt modelId="{DCBE9B9C-2F1C-4BDC-81B1-971E347CD569}" type="pres">
      <dgm:prSet presAssocID="{99769526-BC2D-4F3E-8944-0B0B4DDD6B6D}" presName="text" presStyleLbl="fgAcc0" presStyleIdx="1" presStyleCnt="3">
        <dgm:presLayoutVars>
          <dgm:chPref val="3"/>
        </dgm:presLayoutVars>
      </dgm:prSet>
      <dgm:spPr/>
    </dgm:pt>
    <dgm:pt modelId="{28282849-AA93-4B82-B265-E699EE92FFFA}" type="pres">
      <dgm:prSet presAssocID="{99769526-BC2D-4F3E-8944-0B0B4DDD6B6D}" presName="hierChild2" presStyleCnt="0"/>
      <dgm:spPr/>
    </dgm:pt>
    <dgm:pt modelId="{DB76AC1D-C708-4C41-AA96-C6FF310572DE}" type="pres">
      <dgm:prSet presAssocID="{B1671D8A-D1B3-4963-8BFB-539872DD0FDF}" presName="hierRoot1" presStyleCnt="0"/>
      <dgm:spPr/>
    </dgm:pt>
    <dgm:pt modelId="{ED4F8610-84AC-4D22-B7B1-BA8C6291E5B3}" type="pres">
      <dgm:prSet presAssocID="{B1671D8A-D1B3-4963-8BFB-539872DD0FDF}" presName="composite" presStyleCnt="0"/>
      <dgm:spPr/>
    </dgm:pt>
    <dgm:pt modelId="{842DEFC9-DB5C-4F52-91F7-76755925895B}" type="pres">
      <dgm:prSet presAssocID="{B1671D8A-D1B3-4963-8BFB-539872DD0FDF}" presName="background" presStyleLbl="node0" presStyleIdx="2" presStyleCnt="3"/>
      <dgm:spPr/>
    </dgm:pt>
    <dgm:pt modelId="{A4115DDA-3248-440E-8BEF-B11D2B6B0560}" type="pres">
      <dgm:prSet presAssocID="{B1671D8A-D1B3-4963-8BFB-539872DD0FDF}" presName="text" presStyleLbl="fgAcc0" presStyleIdx="2" presStyleCnt="3">
        <dgm:presLayoutVars>
          <dgm:chPref val="3"/>
        </dgm:presLayoutVars>
      </dgm:prSet>
      <dgm:spPr/>
    </dgm:pt>
    <dgm:pt modelId="{3CD6A803-CEBA-47CA-9D8D-74C87BFA90E7}" type="pres">
      <dgm:prSet presAssocID="{B1671D8A-D1B3-4963-8BFB-539872DD0FDF}" presName="hierChild2" presStyleCnt="0"/>
      <dgm:spPr/>
    </dgm:pt>
  </dgm:ptLst>
  <dgm:cxnLst>
    <dgm:cxn modelId="{CE899705-0501-4E90-BEE3-C933638243B8}" srcId="{1AF88AB6-B32E-490F-B7AD-55407ADC9D72}" destId="{E9F580E1-6A90-43D7-9A23-C6F5B0BF5CD1}" srcOrd="0" destOrd="0" parTransId="{E9FAEE8B-8DFC-4BFE-928E-3822721DB319}" sibTransId="{1CA91790-9FD2-4F71-84ED-E14EB1A676E6}"/>
    <dgm:cxn modelId="{6FAC5522-37FA-41C8-821A-C47E139ADEFA}" type="presOf" srcId="{1AF88AB6-B32E-490F-B7AD-55407ADC9D72}" destId="{EFBC267E-6998-4A0A-B245-78F7F63B83F5}" srcOrd="0" destOrd="0" presId="urn:microsoft.com/office/officeart/2005/8/layout/hierarchy1"/>
    <dgm:cxn modelId="{FED9F339-F2CF-46AF-9CAC-6C06413DB1FC}" srcId="{1AF88AB6-B32E-490F-B7AD-55407ADC9D72}" destId="{B1671D8A-D1B3-4963-8BFB-539872DD0FDF}" srcOrd="2" destOrd="0" parTransId="{DB53BAD4-6023-4ABA-901D-2421AFD2CF37}" sibTransId="{49F39EDE-D71C-4B8B-AF35-3E71E4F45532}"/>
    <dgm:cxn modelId="{2857CC6F-A2C7-4D52-A463-99BEA5D1C23F}" type="presOf" srcId="{E9F580E1-6A90-43D7-9A23-C6F5B0BF5CD1}" destId="{A856105E-9DBA-4453-8517-A170CCC792A3}" srcOrd="0" destOrd="0" presId="urn:microsoft.com/office/officeart/2005/8/layout/hierarchy1"/>
    <dgm:cxn modelId="{9C9BA373-7550-4B92-9255-FB8397BAAE29}" srcId="{1AF88AB6-B32E-490F-B7AD-55407ADC9D72}" destId="{99769526-BC2D-4F3E-8944-0B0B4DDD6B6D}" srcOrd="1" destOrd="0" parTransId="{A26E5C3F-FDBF-4AB5-8FFE-C3DE26A48572}" sibTransId="{15863292-8674-4AE7-98AD-564D15CDAAF0}"/>
    <dgm:cxn modelId="{BC572791-F5AC-4349-B33B-C9C132066521}" type="presOf" srcId="{B1671D8A-D1B3-4963-8BFB-539872DD0FDF}" destId="{A4115DDA-3248-440E-8BEF-B11D2B6B0560}" srcOrd="0" destOrd="0" presId="urn:microsoft.com/office/officeart/2005/8/layout/hierarchy1"/>
    <dgm:cxn modelId="{8DA0EAE8-1163-42AE-8B62-B42A659CB639}" type="presOf" srcId="{99769526-BC2D-4F3E-8944-0B0B4DDD6B6D}" destId="{DCBE9B9C-2F1C-4BDC-81B1-971E347CD569}" srcOrd="0" destOrd="0" presId="urn:microsoft.com/office/officeart/2005/8/layout/hierarchy1"/>
    <dgm:cxn modelId="{7D2D9BA8-548E-4DC5-B438-4E42E9EDF793}" type="presParOf" srcId="{EFBC267E-6998-4A0A-B245-78F7F63B83F5}" destId="{B2FBA819-9DB5-484C-A099-A572DB1687EB}" srcOrd="0" destOrd="0" presId="urn:microsoft.com/office/officeart/2005/8/layout/hierarchy1"/>
    <dgm:cxn modelId="{DCEE1A6D-46C2-47BD-A10D-9291D5834DD3}" type="presParOf" srcId="{B2FBA819-9DB5-484C-A099-A572DB1687EB}" destId="{0F5C3517-7A5E-425B-8240-9BCB691A44E3}" srcOrd="0" destOrd="0" presId="urn:microsoft.com/office/officeart/2005/8/layout/hierarchy1"/>
    <dgm:cxn modelId="{86D8D2EF-01BD-45F5-99C0-147EC99BD025}" type="presParOf" srcId="{0F5C3517-7A5E-425B-8240-9BCB691A44E3}" destId="{D156C082-0973-43FB-816F-4912EDF0452C}" srcOrd="0" destOrd="0" presId="urn:microsoft.com/office/officeart/2005/8/layout/hierarchy1"/>
    <dgm:cxn modelId="{58ACDD4D-B8C7-427C-931B-0B8300083717}" type="presParOf" srcId="{0F5C3517-7A5E-425B-8240-9BCB691A44E3}" destId="{A856105E-9DBA-4453-8517-A170CCC792A3}" srcOrd="1" destOrd="0" presId="urn:microsoft.com/office/officeart/2005/8/layout/hierarchy1"/>
    <dgm:cxn modelId="{ABC444EB-29D1-4253-BD09-B8B80CAD0283}" type="presParOf" srcId="{B2FBA819-9DB5-484C-A099-A572DB1687EB}" destId="{AB6AD6FC-5DBA-4AE1-994F-6D3063D2EF47}" srcOrd="1" destOrd="0" presId="urn:microsoft.com/office/officeart/2005/8/layout/hierarchy1"/>
    <dgm:cxn modelId="{95220102-B36D-4B64-B758-EE7BB1C18602}" type="presParOf" srcId="{EFBC267E-6998-4A0A-B245-78F7F63B83F5}" destId="{A1B806A2-056F-46C7-8922-5207EE28486B}" srcOrd="1" destOrd="0" presId="urn:microsoft.com/office/officeart/2005/8/layout/hierarchy1"/>
    <dgm:cxn modelId="{58FF5712-ACDB-42BB-9FD1-0194D161DFEF}" type="presParOf" srcId="{A1B806A2-056F-46C7-8922-5207EE28486B}" destId="{500AFDE6-7CCC-488C-ACA3-5E71D9115758}" srcOrd="0" destOrd="0" presId="urn:microsoft.com/office/officeart/2005/8/layout/hierarchy1"/>
    <dgm:cxn modelId="{B0FB9A2F-E4EA-41B8-9F38-57028ED69BFA}" type="presParOf" srcId="{500AFDE6-7CCC-488C-ACA3-5E71D9115758}" destId="{E7C7A9E0-0C58-4976-82BC-5BB967CFA89A}" srcOrd="0" destOrd="0" presId="urn:microsoft.com/office/officeart/2005/8/layout/hierarchy1"/>
    <dgm:cxn modelId="{729ED48B-EABD-4978-B706-5030CCF81D95}" type="presParOf" srcId="{500AFDE6-7CCC-488C-ACA3-5E71D9115758}" destId="{DCBE9B9C-2F1C-4BDC-81B1-971E347CD569}" srcOrd="1" destOrd="0" presId="urn:microsoft.com/office/officeart/2005/8/layout/hierarchy1"/>
    <dgm:cxn modelId="{638F0CAD-6811-48A1-8A99-8C3B2DC021AB}" type="presParOf" srcId="{A1B806A2-056F-46C7-8922-5207EE28486B}" destId="{28282849-AA93-4B82-B265-E699EE92FFFA}" srcOrd="1" destOrd="0" presId="urn:microsoft.com/office/officeart/2005/8/layout/hierarchy1"/>
    <dgm:cxn modelId="{22C2F63D-4319-44EA-BB87-0C4D5A378070}" type="presParOf" srcId="{EFBC267E-6998-4A0A-B245-78F7F63B83F5}" destId="{DB76AC1D-C708-4C41-AA96-C6FF310572DE}" srcOrd="2" destOrd="0" presId="urn:microsoft.com/office/officeart/2005/8/layout/hierarchy1"/>
    <dgm:cxn modelId="{B5595B4E-6035-4958-8579-326B2BBB5FB2}" type="presParOf" srcId="{DB76AC1D-C708-4C41-AA96-C6FF310572DE}" destId="{ED4F8610-84AC-4D22-B7B1-BA8C6291E5B3}" srcOrd="0" destOrd="0" presId="urn:microsoft.com/office/officeart/2005/8/layout/hierarchy1"/>
    <dgm:cxn modelId="{3F9ACF40-F794-479F-A6EB-DAB80BED8DA6}" type="presParOf" srcId="{ED4F8610-84AC-4D22-B7B1-BA8C6291E5B3}" destId="{842DEFC9-DB5C-4F52-91F7-76755925895B}" srcOrd="0" destOrd="0" presId="urn:microsoft.com/office/officeart/2005/8/layout/hierarchy1"/>
    <dgm:cxn modelId="{FA6F4343-0AE9-475F-96B3-8356CC92D8CB}" type="presParOf" srcId="{ED4F8610-84AC-4D22-B7B1-BA8C6291E5B3}" destId="{A4115DDA-3248-440E-8BEF-B11D2B6B0560}" srcOrd="1" destOrd="0" presId="urn:microsoft.com/office/officeart/2005/8/layout/hierarchy1"/>
    <dgm:cxn modelId="{8C61CC26-C1BE-4194-AB82-BBF37320CF38}" type="presParOf" srcId="{DB76AC1D-C708-4C41-AA96-C6FF310572DE}" destId="{3CD6A803-CEBA-47CA-9D8D-74C87BFA90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51D6B8-F14B-4205-8587-45F211DBFB7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EC59AD0-9593-48F6-80D0-089209A38B76}">
      <dgm:prSet/>
      <dgm:spPr/>
      <dgm:t>
        <a:bodyPr/>
        <a:lstStyle/>
        <a:p>
          <a:r>
            <a:rPr lang="en-IN"/>
            <a:t>map operators is used in Arrays </a:t>
          </a:r>
          <a:endParaRPr lang="en-US"/>
        </a:p>
      </dgm:t>
    </dgm:pt>
    <dgm:pt modelId="{791F4EAC-F251-4384-B33C-05865580779B}" type="parTrans" cxnId="{41DB36B3-D2A7-46A2-B724-4D222426EFD0}">
      <dgm:prSet/>
      <dgm:spPr/>
      <dgm:t>
        <a:bodyPr/>
        <a:lstStyle/>
        <a:p>
          <a:endParaRPr lang="en-US"/>
        </a:p>
      </dgm:t>
    </dgm:pt>
    <dgm:pt modelId="{0B8ACAAA-CF98-42FA-865D-396C5C169ACD}" type="sibTrans" cxnId="{41DB36B3-D2A7-46A2-B724-4D222426EFD0}">
      <dgm:prSet/>
      <dgm:spPr/>
      <dgm:t>
        <a:bodyPr/>
        <a:lstStyle/>
        <a:p>
          <a:endParaRPr lang="en-US"/>
        </a:p>
      </dgm:t>
    </dgm:pt>
    <dgm:pt modelId="{4344EB49-0441-4685-8B78-ABBF60C802A4}">
      <dgm:prSet/>
      <dgm:spPr/>
      <dgm:t>
        <a:bodyPr/>
        <a:lstStyle/>
        <a:p>
          <a:r>
            <a:rPr lang="en-IN"/>
            <a:t>mapOject is used for Objects</a:t>
          </a:r>
          <a:endParaRPr lang="en-US"/>
        </a:p>
      </dgm:t>
    </dgm:pt>
    <dgm:pt modelId="{9CF1FEAA-9B6B-4B0A-80D8-264D1A749495}" type="parTrans" cxnId="{FF14FFAC-0301-4227-8040-8A2C02DC4FBA}">
      <dgm:prSet/>
      <dgm:spPr/>
      <dgm:t>
        <a:bodyPr/>
        <a:lstStyle/>
        <a:p>
          <a:endParaRPr lang="en-US"/>
        </a:p>
      </dgm:t>
    </dgm:pt>
    <dgm:pt modelId="{FA7790D9-CDDF-4876-935B-D98516E9E157}" type="sibTrans" cxnId="{FF14FFAC-0301-4227-8040-8A2C02DC4FBA}">
      <dgm:prSet/>
      <dgm:spPr/>
      <dgm:t>
        <a:bodyPr/>
        <a:lstStyle/>
        <a:p>
          <a:endParaRPr lang="en-US"/>
        </a:p>
      </dgm:t>
    </dgm:pt>
    <dgm:pt modelId="{B64B4644-4B52-4571-BE29-FD79B38A444F}">
      <dgm:prSet/>
      <dgm:spPr/>
      <dgm:t>
        <a:bodyPr/>
        <a:lstStyle/>
        <a:p>
          <a:r>
            <a:rPr lang="en-IN"/>
            <a:t>map operators cannot be used inObjects</a:t>
          </a:r>
          <a:endParaRPr lang="en-US"/>
        </a:p>
      </dgm:t>
    </dgm:pt>
    <dgm:pt modelId="{E919D2E4-4ACE-4961-8B0A-22E0FC16D26F}" type="parTrans" cxnId="{D2D14A47-E58B-4161-B933-232B6C12635C}">
      <dgm:prSet/>
      <dgm:spPr/>
      <dgm:t>
        <a:bodyPr/>
        <a:lstStyle/>
        <a:p>
          <a:endParaRPr lang="en-US"/>
        </a:p>
      </dgm:t>
    </dgm:pt>
    <dgm:pt modelId="{B5BD8DB4-63E8-4840-B3FB-47568BAF33EF}" type="sibTrans" cxnId="{D2D14A47-E58B-4161-B933-232B6C12635C}">
      <dgm:prSet/>
      <dgm:spPr/>
      <dgm:t>
        <a:bodyPr/>
        <a:lstStyle/>
        <a:p>
          <a:endParaRPr lang="en-US"/>
        </a:p>
      </dgm:t>
    </dgm:pt>
    <dgm:pt modelId="{B24F2057-8796-4A3F-8AAB-2B1A7ED9E3B1}">
      <dgm:prSet/>
      <dgm:spPr/>
      <dgm:t>
        <a:bodyPr/>
        <a:lstStyle/>
        <a:p>
          <a:r>
            <a:rPr lang="en-IN"/>
            <a:t>mapObject cannot be used for Arrays</a:t>
          </a:r>
          <a:endParaRPr lang="en-US"/>
        </a:p>
      </dgm:t>
    </dgm:pt>
    <dgm:pt modelId="{22D46132-A7DE-4BDE-BA38-0BB83F72DDDA}" type="parTrans" cxnId="{EC22C8CE-3569-4EDC-8DA0-10C639DDFA5E}">
      <dgm:prSet/>
      <dgm:spPr/>
      <dgm:t>
        <a:bodyPr/>
        <a:lstStyle/>
        <a:p>
          <a:endParaRPr lang="en-US"/>
        </a:p>
      </dgm:t>
    </dgm:pt>
    <dgm:pt modelId="{4C30F5A9-E18B-4919-9CDE-576B3D8C8205}" type="sibTrans" cxnId="{EC22C8CE-3569-4EDC-8DA0-10C639DDFA5E}">
      <dgm:prSet/>
      <dgm:spPr/>
      <dgm:t>
        <a:bodyPr/>
        <a:lstStyle/>
        <a:p>
          <a:endParaRPr lang="en-US"/>
        </a:p>
      </dgm:t>
    </dgm:pt>
    <dgm:pt modelId="{251EDF01-7CD0-4641-8E91-CEC1C99453BF}">
      <dgm:prSet/>
      <dgm:spPr/>
      <dgm:t>
        <a:bodyPr/>
        <a:lstStyle/>
        <a:p>
          <a:r>
            <a:rPr lang="en-IN" dirty="0"/>
            <a:t>$: Gives the value </a:t>
          </a:r>
          <a:endParaRPr lang="en-US" dirty="0"/>
        </a:p>
      </dgm:t>
    </dgm:pt>
    <dgm:pt modelId="{54CB9CAA-D4EC-4C3D-946E-1FACC7935CB5}" type="parTrans" cxnId="{EE9F4C7C-4BAC-442E-8560-B7EE3C553039}">
      <dgm:prSet/>
      <dgm:spPr/>
      <dgm:t>
        <a:bodyPr/>
        <a:lstStyle/>
        <a:p>
          <a:endParaRPr lang="en-US"/>
        </a:p>
      </dgm:t>
    </dgm:pt>
    <dgm:pt modelId="{CAD70C02-AAEA-4219-818B-BEE85274E204}" type="sibTrans" cxnId="{EE9F4C7C-4BAC-442E-8560-B7EE3C553039}">
      <dgm:prSet/>
      <dgm:spPr/>
      <dgm:t>
        <a:bodyPr/>
        <a:lstStyle/>
        <a:p>
          <a:endParaRPr lang="en-US"/>
        </a:p>
      </dgm:t>
    </dgm:pt>
    <dgm:pt modelId="{1B6B4471-A482-4AC7-B623-7583EF0AF307}">
      <dgm:prSet/>
      <dgm:spPr/>
      <dgm:t>
        <a:bodyPr/>
        <a:lstStyle/>
        <a:p>
          <a:r>
            <a:rPr lang="en-IN"/>
            <a:t>$$: Gives the index of the field</a:t>
          </a:r>
          <a:endParaRPr lang="en-US"/>
        </a:p>
      </dgm:t>
    </dgm:pt>
    <dgm:pt modelId="{0714EDDE-9D28-4020-9A0F-A0FDF5236E36}" type="parTrans" cxnId="{D5305D7A-2B80-405A-812B-46284A6EE0A2}">
      <dgm:prSet/>
      <dgm:spPr/>
      <dgm:t>
        <a:bodyPr/>
        <a:lstStyle/>
        <a:p>
          <a:endParaRPr lang="en-US"/>
        </a:p>
      </dgm:t>
    </dgm:pt>
    <dgm:pt modelId="{613710B2-B44B-4BF5-8B67-4328CA7B7481}" type="sibTrans" cxnId="{D5305D7A-2B80-405A-812B-46284A6EE0A2}">
      <dgm:prSet/>
      <dgm:spPr/>
      <dgm:t>
        <a:bodyPr/>
        <a:lstStyle/>
        <a:p>
          <a:endParaRPr lang="en-US"/>
        </a:p>
      </dgm:t>
    </dgm:pt>
    <dgm:pt modelId="{7574C077-EFCA-474B-A87E-0225BC5CE205}" type="pres">
      <dgm:prSet presAssocID="{9F51D6B8-F14B-4205-8587-45F211DBFB7A}" presName="linear" presStyleCnt="0">
        <dgm:presLayoutVars>
          <dgm:animLvl val="lvl"/>
          <dgm:resizeHandles val="exact"/>
        </dgm:presLayoutVars>
      </dgm:prSet>
      <dgm:spPr/>
    </dgm:pt>
    <dgm:pt modelId="{50D806B0-2B17-43B3-A6DE-66635AAF252F}" type="pres">
      <dgm:prSet presAssocID="{0EC59AD0-9593-48F6-80D0-089209A38B76}" presName="parentText" presStyleLbl="node1" presStyleIdx="0" presStyleCnt="6">
        <dgm:presLayoutVars>
          <dgm:chMax val="0"/>
          <dgm:bulletEnabled val="1"/>
        </dgm:presLayoutVars>
      </dgm:prSet>
      <dgm:spPr/>
    </dgm:pt>
    <dgm:pt modelId="{3190B751-5683-4807-B1B5-9DA71993BF4F}" type="pres">
      <dgm:prSet presAssocID="{0B8ACAAA-CF98-42FA-865D-396C5C169ACD}" presName="spacer" presStyleCnt="0"/>
      <dgm:spPr/>
    </dgm:pt>
    <dgm:pt modelId="{D78C4781-7BA7-44F6-9D66-5C9E375EEED7}" type="pres">
      <dgm:prSet presAssocID="{4344EB49-0441-4685-8B78-ABBF60C802A4}" presName="parentText" presStyleLbl="node1" presStyleIdx="1" presStyleCnt="6">
        <dgm:presLayoutVars>
          <dgm:chMax val="0"/>
          <dgm:bulletEnabled val="1"/>
        </dgm:presLayoutVars>
      </dgm:prSet>
      <dgm:spPr/>
    </dgm:pt>
    <dgm:pt modelId="{3534614C-F538-47D7-8A3F-6D4BAAAF58F8}" type="pres">
      <dgm:prSet presAssocID="{FA7790D9-CDDF-4876-935B-D98516E9E157}" presName="spacer" presStyleCnt="0"/>
      <dgm:spPr/>
    </dgm:pt>
    <dgm:pt modelId="{1E3DF02D-69A4-4C7C-AD96-34F3025F5BB6}" type="pres">
      <dgm:prSet presAssocID="{B64B4644-4B52-4571-BE29-FD79B38A444F}" presName="parentText" presStyleLbl="node1" presStyleIdx="2" presStyleCnt="6">
        <dgm:presLayoutVars>
          <dgm:chMax val="0"/>
          <dgm:bulletEnabled val="1"/>
        </dgm:presLayoutVars>
      </dgm:prSet>
      <dgm:spPr/>
    </dgm:pt>
    <dgm:pt modelId="{30C05C48-00B9-47CA-8DAF-C6A5DE602805}" type="pres">
      <dgm:prSet presAssocID="{B5BD8DB4-63E8-4840-B3FB-47568BAF33EF}" presName="spacer" presStyleCnt="0"/>
      <dgm:spPr/>
    </dgm:pt>
    <dgm:pt modelId="{C949B626-7499-4051-8F40-75FFB49F3FFA}" type="pres">
      <dgm:prSet presAssocID="{B24F2057-8796-4A3F-8AAB-2B1A7ED9E3B1}" presName="parentText" presStyleLbl="node1" presStyleIdx="3" presStyleCnt="6">
        <dgm:presLayoutVars>
          <dgm:chMax val="0"/>
          <dgm:bulletEnabled val="1"/>
        </dgm:presLayoutVars>
      </dgm:prSet>
      <dgm:spPr/>
    </dgm:pt>
    <dgm:pt modelId="{17E6AF22-206E-4D5A-8F60-020FEAA4A202}" type="pres">
      <dgm:prSet presAssocID="{4C30F5A9-E18B-4919-9CDE-576B3D8C8205}" presName="spacer" presStyleCnt="0"/>
      <dgm:spPr/>
    </dgm:pt>
    <dgm:pt modelId="{FF77CA04-F7EB-41EC-956D-8C5A0138D053}" type="pres">
      <dgm:prSet presAssocID="{251EDF01-7CD0-4641-8E91-CEC1C99453BF}" presName="parentText" presStyleLbl="node1" presStyleIdx="4" presStyleCnt="6">
        <dgm:presLayoutVars>
          <dgm:chMax val="0"/>
          <dgm:bulletEnabled val="1"/>
        </dgm:presLayoutVars>
      </dgm:prSet>
      <dgm:spPr/>
    </dgm:pt>
    <dgm:pt modelId="{6D7FED13-D15B-447F-AFD8-F326757AA24F}" type="pres">
      <dgm:prSet presAssocID="{CAD70C02-AAEA-4219-818B-BEE85274E204}" presName="spacer" presStyleCnt="0"/>
      <dgm:spPr/>
    </dgm:pt>
    <dgm:pt modelId="{581E830A-C125-47C5-8130-73F4185C264B}" type="pres">
      <dgm:prSet presAssocID="{1B6B4471-A482-4AC7-B623-7583EF0AF307}" presName="parentText" presStyleLbl="node1" presStyleIdx="5" presStyleCnt="6">
        <dgm:presLayoutVars>
          <dgm:chMax val="0"/>
          <dgm:bulletEnabled val="1"/>
        </dgm:presLayoutVars>
      </dgm:prSet>
      <dgm:spPr/>
    </dgm:pt>
  </dgm:ptLst>
  <dgm:cxnLst>
    <dgm:cxn modelId="{5D41E108-A05A-455F-97F1-3489C2BA834E}" type="presOf" srcId="{1B6B4471-A482-4AC7-B623-7583EF0AF307}" destId="{581E830A-C125-47C5-8130-73F4185C264B}" srcOrd="0" destOrd="0" presId="urn:microsoft.com/office/officeart/2005/8/layout/vList2"/>
    <dgm:cxn modelId="{A108E317-9FF1-4AB0-8C8B-F2D9693D474C}" type="presOf" srcId="{B64B4644-4B52-4571-BE29-FD79B38A444F}" destId="{1E3DF02D-69A4-4C7C-AD96-34F3025F5BB6}" srcOrd="0" destOrd="0" presId="urn:microsoft.com/office/officeart/2005/8/layout/vList2"/>
    <dgm:cxn modelId="{31335939-C43A-48EF-B2F0-A9DF23D04E2D}" type="presOf" srcId="{9F51D6B8-F14B-4205-8587-45F211DBFB7A}" destId="{7574C077-EFCA-474B-A87E-0225BC5CE205}" srcOrd="0" destOrd="0" presId="urn:microsoft.com/office/officeart/2005/8/layout/vList2"/>
    <dgm:cxn modelId="{D2D14A47-E58B-4161-B933-232B6C12635C}" srcId="{9F51D6B8-F14B-4205-8587-45F211DBFB7A}" destId="{B64B4644-4B52-4571-BE29-FD79B38A444F}" srcOrd="2" destOrd="0" parTransId="{E919D2E4-4ACE-4961-8B0A-22E0FC16D26F}" sibTransId="{B5BD8DB4-63E8-4840-B3FB-47568BAF33EF}"/>
    <dgm:cxn modelId="{4AA3A553-A442-4E57-ACE4-10B73DC0CF00}" type="presOf" srcId="{251EDF01-7CD0-4641-8E91-CEC1C99453BF}" destId="{FF77CA04-F7EB-41EC-956D-8C5A0138D053}" srcOrd="0" destOrd="0" presId="urn:microsoft.com/office/officeart/2005/8/layout/vList2"/>
    <dgm:cxn modelId="{D5305D7A-2B80-405A-812B-46284A6EE0A2}" srcId="{9F51D6B8-F14B-4205-8587-45F211DBFB7A}" destId="{1B6B4471-A482-4AC7-B623-7583EF0AF307}" srcOrd="5" destOrd="0" parTransId="{0714EDDE-9D28-4020-9A0F-A0FDF5236E36}" sibTransId="{613710B2-B44B-4BF5-8B67-4328CA7B7481}"/>
    <dgm:cxn modelId="{EE9F4C7C-4BAC-442E-8560-B7EE3C553039}" srcId="{9F51D6B8-F14B-4205-8587-45F211DBFB7A}" destId="{251EDF01-7CD0-4641-8E91-CEC1C99453BF}" srcOrd="4" destOrd="0" parTransId="{54CB9CAA-D4EC-4C3D-946E-1FACC7935CB5}" sibTransId="{CAD70C02-AAEA-4219-818B-BEE85274E204}"/>
    <dgm:cxn modelId="{3AA1F8A1-9D70-4B2A-9574-1332A264B79A}" type="presOf" srcId="{4344EB49-0441-4685-8B78-ABBF60C802A4}" destId="{D78C4781-7BA7-44F6-9D66-5C9E375EEED7}" srcOrd="0" destOrd="0" presId="urn:microsoft.com/office/officeart/2005/8/layout/vList2"/>
    <dgm:cxn modelId="{5C0854A2-653C-4BC7-94B6-6361503468EA}" type="presOf" srcId="{B24F2057-8796-4A3F-8AAB-2B1A7ED9E3B1}" destId="{C949B626-7499-4051-8F40-75FFB49F3FFA}" srcOrd="0" destOrd="0" presId="urn:microsoft.com/office/officeart/2005/8/layout/vList2"/>
    <dgm:cxn modelId="{FF14FFAC-0301-4227-8040-8A2C02DC4FBA}" srcId="{9F51D6B8-F14B-4205-8587-45F211DBFB7A}" destId="{4344EB49-0441-4685-8B78-ABBF60C802A4}" srcOrd="1" destOrd="0" parTransId="{9CF1FEAA-9B6B-4B0A-80D8-264D1A749495}" sibTransId="{FA7790D9-CDDF-4876-935B-D98516E9E157}"/>
    <dgm:cxn modelId="{41DB36B3-D2A7-46A2-B724-4D222426EFD0}" srcId="{9F51D6B8-F14B-4205-8587-45F211DBFB7A}" destId="{0EC59AD0-9593-48F6-80D0-089209A38B76}" srcOrd="0" destOrd="0" parTransId="{791F4EAC-F251-4384-B33C-05865580779B}" sibTransId="{0B8ACAAA-CF98-42FA-865D-396C5C169ACD}"/>
    <dgm:cxn modelId="{EC22C8CE-3569-4EDC-8DA0-10C639DDFA5E}" srcId="{9F51D6B8-F14B-4205-8587-45F211DBFB7A}" destId="{B24F2057-8796-4A3F-8AAB-2B1A7ED9E3B1}" srcOrd="3" destOrd="0" parTransId="{22D46132-A7DE-4BDE-BA38-0BB83F72DDDA}" sibTransId="{4C30F5A9-E18B-4919-9CDE-576B3D8C8205}"/>
    <dgm:cxn modelId="{92560FD7-6B80-4319-AA40-1C102FAE963C}" type="presOf" srcId="{0EC59AD0-9593-48F6-80D0-089209A38B76}" destId="{50D806B0-2B17-43B3-A6DE-66635AAF252F}" srcOrd="0" destOrd="0" presId="urn:microsoft.com/office/officeart/2005/8/layout/vList2"/>
    <dgm:cxn modelId="{1CF5B455-C20D-433E-91BA-9CC43588316F}" type="presParOf" srcId="{7574C077-EFCA-474B-A87E-0225BC5CE205}" destId="{50D806B0-2B17-43B3-A6DE-66635AAF252F}" srcOrd="0" destOrd="0" presId="urn:microsoft.com/office/officeart/2005/8/layout/vList2"/>
    <dgm:cxn modelId="{221BF298-0061-4F63-A3E0-8BEDF2E533CE}" type="presParOf" srcId="{7574C077-EFCA-474B-A87E-0225BC5CE205}" destId="{3190B751-5683-4807-B1B5-9DA71993BF4F}" srcOrd="1" destOrd="0" presId="urn:microsoft.com/office/officeart/2005/8/layout/vList2"/>
    <dgm:cxn modelId="{2B167021-8C7F-4C45-A094-6F1088827526}" type="presParOf" srcId="{7574C077-EFCA-474B-A87E-0225BC5CE205}" destId="{D78C4781-7BA7-44F6-9D66-5C9E375EEED7}" srcOrd="2" destOrd="0" presId="urn:microsoft.com/office/officeart/2005/8/layout/vList2"/>
    <dgm:cxn modelId="{71943297-ACBA-46F7-8373-3FE4D53BE2AC}" type="presParOf" srcId="{7574C077-EFCA-474B-A87E-0225BC5CE205}" destId="{3534614C-F538-47D7-8A3F-6D4BAAAF58F8}" srcOrd="3" destOrd="0" presId="urn:microsoft.com/office/officeart/2005/8/layout/vList2"/>
    <dgm:cxn modelId="{41F3C832-4F7A-48E5-AC39-8E9DB5861FA3}" type="presParOf" srcId="{7574C077-EFCA-474B-A87E-0225BC5CE205}" destId="{1E3DF02D-69A4-4C7C-AD96-34F3025F5BB6}" srcOrd="4" destOrd="0" presId="urn:microsoft.com/office/officeart/2005/8/layout/vList2"/>
    <dgm:cxn modelId="{5A33BA28-9BC9-4475-8830-6058758C6D74}" type="presParOf" srcId="{7574C077-EFCA-474B-A87E-0225BC5CE205}" destId="{30C05C48-00B9-47CA-8DAF-C6A5DE602805}" srcOrd="5" destOrd="0" presId="urn:microsoft.com/office/officeart/2005/8/layout/vList2"/>
    <dgm:cxn modelId="{23430CB3-D396-41C3-B49D-CCD967A4AA35}" type="presParOf" srcId="{7574C077-EFCA-474B-A87E-0225BC5CE205}" destId="{C949B626-7499-4051-8F40-75FFB49F3FFA}" srcOrd="6" destOrd="0" presId="urn:microsoft.com/office/officeart/2005/8/layout/vList2"/>
    <dgm:cxn modelId="{63603E9B-2E2B-4019-9DD2-FC454CB442FB}" type="presParOf" srcId="{7574C077-EFCA-474B-A87E-0225BC5CE205}" destId="{17E6AF22-206E-4D5A-8F60-020FEAA4A202}" srcOrd="7" destOrd="0" presId="urn:microsoft.com/office/officeart/2005/8/layout/vList2"/>
    <dgm:cxn modelId="{B1A4C27E-16AF-4B58-9B69-C61DC237CB6E}" type="presParOf" srcId="{7574C077-EFCA-474B-A87E-0225BC5CE205}" destId="{FF77CA04-F7EB-41EC-956D-8C5A0138D053}" srcOrd="8" destOrd="0" presId="urn:microsoft.com/office/officeart/2005/8/layout/vList2"/>
    <dgm:cxn modelId="{3A14E4B5-0AF6-4E91-B1C6-AEA8C081AB5D}" type="presParOf" srcId="{7574C077-EFCA-474B-A87E-0225BC5CE205}" destId="{6D7FED13-D15B-447F-AFD8-F326757AA24F}" srcOrd="9" destOrd="0" presId="urn:microsoft.com/office/officeart/2005/8/layout/vList2"/>
    <dgm:cxn modelId="{20E1FF57-80B1-43D0-A0BE-EC77CB740B01}" type="presParOf" srcId="{7574C077-EFCA-474B-A87E-0225BC5CE205}" destId="{581E830A-C125-47C5-8130-73F4185C264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45E9B7-8E0E-4769-BEAD-DF955C0ECA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574DA62-CE2E-426C-9931-B1266BD488C6}">
      <dgm:prSet/>
      <dgm:spPr/>
      <dgm:t>
        <a:bodyPr/>
        <a:lstStyle/>
        <a:p>
          <a:r>
            <a:rPr lang="en-IN" dirty="0"/>
            <a:t>SFTP, Database, Salesforce, any External web service etc… are some connectors </a:t>
          </a:r>
          <a:endParaRPr lang="en-US" dirty="0"/>
        </a:p>
      </dgm:t>
    </dgm:pt>
    <dgm:pt modelId="{B1122A75-8959-4189-BD4A-B9C319E7B8C1}" type="parTrans" cxnId="{22A2B419-42C6-4EA5-87F2-94CC6353B1DD}">
      <dgm:prSet/>
      <dgm:spPr/>
      <dgm:t>
        <a:bodyPr/>
        <a:lstStyle/>
        <a:p>
          <a:endParaRPr lang="en-US"/>
        </a:p>
      </dgm:t>
    </dgm:pt>
    <dgm:pt modelId="{3109EF11-2BF6-4297-96C2-A00D129061E2}" type="sibTrans" cxnId="{22A2B419-42C6-4EA5-87F2-94CC6353B1DD}">
      <dgm:prSet/>
      <dgm:spPr/>
      <dgm:t>
        <a:bodyPr/>
        <a:lstStyle/>
        <a:p>
          <a:endParaRPr lang="en-US"/>
        </a:p>
      </dgm:t>
    </dgm:pt>
    <dgm:pt modelId="{635C5CF5-921B-4764-BB37-14BFC2500012}">
      <dgm:prSet/>
      <dgm:spPr/>
      <dgm:t>
        <a:bodyPr/>
        <a:lstStyle/>
        <a:p>
          <a:r>
            <a:rPr lang="en-IN" dirty="0"/>
            <a:t>Gather the </a:t>
          </a:r>
          <a:r>
            <a:rPr lang="en-IN" b="1" dirty="0"/>
            <a:t>configuration details </a:t>
          </a:r>
          <a:r>
            <a:rPr lang="en-IN" dirty="0"/>
            <a:t>that are required while working with specific connector</a:t>
          </a:r>
          <a:endParaRPr lang="en-US" dirty="0"/>
        </a:p>
      </dgm:t>
    </dgm:pt>
    <dgm:pt modelId="{BF5DA1FC-9243-47CF-9515-66A15890AD16}" type="parTrans" cxnId="{7C9782BD-0BF7-4DA9-B674-FB3AB954D3B3}">
      <dgm:prSet/>
      <dgm:spPr/>
      <dgm:t>
        <a:bodyPr/>
        <a:lstStyle/>
        <a:p>
          <a:endParaRPr lang="en-US"/>
        </a:p>
      </dgm:t>
    </dgm:pt>
    <dgm:pt modelId="{DA086FED-6050-4789-A17B-E53CF635EFDB}" type="sibTrans" cxnId="{7C9782BD-0BF7-4DA9-B674-FB3AB954D3B3}">
      <dgm:prSet/>
      <dgm:spPr/>
      <dgm:t>
        <a:bodyPr/>
        <a:lstStyle/>
        <a:p>
          <a:endParaRPr lang="en-US"/>
        </a:p>
      </dgm:t>
    </dgm:pt>
    <dgm:pt modelId="{8F4D59D4-1D33-4DFD-A3DC-E51A02505284}">
      <dgm:prSet/>
      <dgm:spPr/>
      <dgm:t>
        <a:bodyPr/>
        <a:lstStyle/>
        <a:p>
          <a:r>
            <a:rPr lang="en-IN"/>
            <a:t>See what is the </a:t>
          </a:r>
          <a:r>
            <a:rPr lang="en-IN" b="1"/>
            <a:t>request</a:t>
          </a:r>
          <a:r>
            <a:rPr lang="en-IN"/>
            <a:t> that particular system is </a:t>
          </a:r>
          <a:r>
            <a:rPr lang="en-IN" b="1"/>
            <a:t>accepting (</a:t>
          </a:r>
          <a:r>
            <a:rPr lang="en-IN"/>
            <a:t>Query param, Uri path</a:t>
          </a:r>
          <a:r>
            <a:rPr lang="en-IN" b="1"/>
            <a:t>, </a:t>
          </a:r>
          <a:r>
            <a:rPr lang="en-IN"/>
            <a:t>etc,.</a:t>
          </a:r>
          <a:r>
            <a:rPr lang="en-IN" b="1"/>
            <a:t>)</a:t>
          </a:r>
          <a:endParaRPr lang="en-US"/>
        </a:p>
      </dgm:t>
    </dgm:pt>
    <dgm:pt modelId="{126D24F5-52BC-441C-AF57-73EA51AF3C64}" type="parTrans" cxnId="{658F7145-FD68-47A6-AEE7-AC3039B35B6D}">
      <dgm:prSet/>
      <dgm:spPr/>
      <dgm:t>
        <a:bodyPr/>
        <a:lstStyle/>
        <a:p>
          <a:endParaRPr lang="en-US"/>
        </a:p>
      </dgm:t>
    </dgm:pt>
    <dgm:pt modelId="{56D46FB1-444F-4823-9DFC-99223046BD6E}" type="sibTrans" cxnId="{658F7145-FD68-47A6-AEE7-AC3039B35B6D}">
      <dgm:prSet/>
      <dgm:spPr/>
      <dgm:t>
        <a:bodyPr/>
        <a:lstStyle/>
        <a:p>
          <a:endParaRPr lang="en-US"/>
        </a:p>
      </dgm:t>
    </dgm:pt>
    <dgm:pt modelId="{6C1A2DB0-CA7D-4A81-B8C0-584CA4F35F8E}">
      <dgm:prSet/>
      <dgm:spPr/>
      <dgm:t>
        <a:bodyPr/>
        <a:lstStyle/>
        <a:p>
          <a:r>
            <a:rPr lang="en-IN"/>
            <a:t>Check securirity that required to connect external system</a:t>
          </a:r>
          <a:endParaRPr lang="en-US"/>
        </a:p>
      </dgm:t>
    </dgm:pt>
    <dgm:pt modelId="{311BEE45-03F3-4339-B9AD-CC90FE3E854D}" type="parTrans" cxnId="{9274F79B-AFEC-4769-B8D7-018A691BD91B}">
      <dgm:prSet/>
      <dgm:spPr/>
      <dgm:t>
        <a:bodyPr/>
        <a:lstStyle/>
        <a:p>
          <a:endParaRPr lang="en-US"/>
        </a:p>
      </dgm:t>
    </dgm:pt>
    <dgm:pt modelId="{5E12413F-8D8B-4B7D-9EDB-EEBBF977B146}" type="sibTrans" cxnId="{9274F79B-AFEC-4769-B8D7-018A691BD91B}">
      <dgm:prSet/>
      <dgm:spPr/>
      <dgm:t>
        <a:bodyPr/>
        <a:lstStyle/>
        <a:p>
          <a:endParaRPr lang="en-US"/>
        </a:p>
      </dgm:t>
    </dgm:pt>
    <dgm:pt modelId="{14CCA972-342E-44C2-978E-CAD4A8BB52D2}">
      <dgm:prSet/>
      <dgm:spPr/>
      <dgm:t>
        <a:bodyPr/>
        <a:lstStyle/>
        <a:p>
          <a:r>
            <a:rPr lang="en-IN"/>
            <a:t>Check what type of response returns back</a:t>
          </a:r>
          <a:endParaRPr lang="en-US"/>
        </a:p>
      </dgm:t>
    </dgm:pt>
    <dgm:pt modelId="{BC3CDDBB-D329-4622-BB75-A8E9C415DA37}" type="parTrans" cxnId="{3DDFE5C2-35D2-4086-8705-ED06EB74359D}">
      <dgm:prSet/>
      <dgm:spPr/>
      <dgm:t>
        <a:bodyPr/>
        <a:lstStyle/>
        <a:p>
          <a:endParaRPr lang="en-US"/>
        </a:p>
      </dgm:t>
    </dgm:pt>
    <dgm:pt modelId="{1A869448-7BCE-4771-801B-095E1759D54D}" type="sibTrans" cxnId="{3DDFE5C2-35D2-4086-8705-ED06EB74359D}">
      <dgm:prSet/>
      <dgm:spPr/>
      <dgm:t>
        <a:bodyPr/>
        <a:lstStyle/>
        <a:p>
          <a:endParaRPr lang="en-US"/>
        </a:p>
      </dgm:t>
    </dgm:pt>
    <dgm:pt modelId="{C989E7DF-3C01-459F-903D-F40FFDD29B8C}">
      <dgm:prSet/>
      <dgm:spPr/>
      <dgm:t>
        <a:bodyPr/>
        <a:lstStyle/>
        <a:p>
          <a:r>
            <a:rPr lang="en-IN" dirty="0"/>
            <a:t>Check what amount of time taking to get the response for particular request</a:t>
          </a:r>
          <a:endParaRPr lang="en-US" dirty="0"/>
        </a:p>
      </dgm:t>
    </dgm:pt>
    <dgm:pt modelId="{FF99E636-23A1-4FDD-8F7A-4CA4AB717BBA}" type="parTrans" cxnId="{4E3EE244-54FC-4F39-B7C7-84C453288C36}">
      <dgm:prSet/>
      <dgm:spPr/>
      <dgm:t>
        <a:bodyPr/>
        <a:lstStyle/>
        <a:p>
          <a:endParaRPr lang="en-US"/>
        </a:p>
      </dgm:t>
    </dgm:pt>
    <dgm:pt modelId="{1A4205CE-74DE-484A-958F-8594D3485AFC}" type="sibTrans" cxnId="{4E3EE244-54FC-4F39-B7C7-84C453288C36}">
      <dgm:prSet/>
      <dgm:spPr/>
      <dgm:t>
        <a:bodyPr/>
        <a:lstStyle/>
        <a:p>
          <a:endParaRPr lang="en-US"/>
        </a:p>
      </dgm:t>
    </dgm:pt>
    <dgm:pt modelId="{9BBDEAAB-9EF0-455A-873B-3980F6451ABF}" type="pres">
      <dgm:prSet presAssocID="{A545E9B7-8E0E-4769-BEAD-DF955C0ECAE5}" presName="linear" presStyleCnt="0">
        <dgm:presLayoutVars>
          <dgm:animLvl val="lvl"/>
          <dgm:resizeHandles val="exact"/>
        </dgm:presLayoutVars>
      </dgm:prSet>
      <dgm:spPr/>
    </dgm:pt>
    <dgm:pt modelId="{814AAAE2-EC09-4E64-A99B-7FBC7A2BBB9A}" type="pres">
      <dgm:prSet presAssocID="{9574DA62-CE2E-426C-9931-B1266BD488C6}" presName="parentText" presStyleLbl="node1" presStyleIdx="0" presStyleCnt="6" custLinFactNeighborX="-2989" custLinFactNeighborY="-75166">
        <dgm:presLayoutVars>
          <dgm:chMax val="0"/>
          <dgm:bulletEnabled val="1"/>
        </dgm:presLayoutVars>
      </dgm:prSet>
      <dgm:spPr/>
    </dgm:pt>
    <dgm:pt modelId="{CA71D160-573E-4E33-A804-F1594BAF92EE}" type="pres">
      <dgm:prSet presAssocID="{3109EF11-2BF6-4297-96C2-A00D129061E2}" presName="spacer" presStyleCnt="0"/>
      <dgm:spPr/>
    </dgm:pt>
    <dgm:pt modelId="{A130A5AB-C91F-4BD0-A695-33073FA503AA}" type="pres">
      <dgm:prSet presAssocID="{635C5CF5-921B-4764-BB37-14BFC2500012}" presName="parentText" presStyleLbl="node1" presStyleIdx="1" presStyleCnt="6" custLinFactNeighborX="-5525" custLinFactNeighborY="-45099">
        <dgm:presLayoutVars>
          <dgm:chMax val="0"/>
          <dgm:bulletEnabled val="1"/>
        </dgm:presLayoutVars>
      </dgm:prSet>
      <dgm:spPr/>
    </dgm:pt>
    <dgm:pt modelId="{2292B74C-5993-4EF8-83BF-6BE63654810C}" type="pres">
      <dgm:prSet presAssocID="{DA086FED-6050-4789-A17B-E53CF635EFDB}" presName="spacer" presStyleCnt="0"/>
      <dgm:spPr/>
    </dgm:pt>
    <dgm:pt modelId="{11F14AD2-A1EB-46A5-9B0F-47E8EBB84414}" type="pres">
      <dgm:prSet presAssocID="{8F4D59D4-1D33-4DFD-A3DC-E51A02505284}" presName="parentText" presStyleLbl="node1" presStyleIdx="2" presStyleCnt="6">
        <dgm:presLayoutVars>
          <dgm:chMax val="0"/>
          <dgm:bulletEnabled val="1"/>
        </dgm:presLayoutVars>
      </dgm:prSet>
      <dgm:spPr/>
    </dgm:pt>
    <dgm:pt modelId="{8540CCB3-2968-4862-917D-781D7A00E317}" type="pres">
      <dgm:prSet presAssocID="{56D46FB1-444F-4823-9DFC-99223046BD6E}" presName="spacer" presStyleCnt="0"/>
      <dgm:spPr/>
    </dgm:pt>
    <dgm:pt modelId="{97915A7D-676C-47CE-B044-32780D1551C5}" type="pres">
      <dgm:prSet presAssocID="{6C1A2DB0-CA7D-4A81-B8C0-584CA4F35F8E}" presName="parentText" presStyleLbl="node1" presStyleIdx="3" presStyleCnt="6">
        <dgm:presLayoutVars>
          <dgm:chMax val="0"/>
          <dgm:bulletEnabled val="1"/>
        </dgm:presLayoutVars>
      </dgm:prSet>
      <dgm:spPr/>
    </dgm:pt>
    <dgm:pt modelId="{C1B246D3-17BF-4147-A682-D92319A86EDB}" type="pres">
      <dgm:prSet presAssocID="{5E12413F-8D8B-4B7D-9EDB-EEBBF977B146}" presName="spacer" presStyleCnt="0"/>
      <dgm:spPr/>
    </dgm:pt>
    <dgm:pt modelId="{D0B7BA46-9EFC-4E35-B000-C6B2F8D379DC}" type="pres">
      <dgm:prSet presAssocID="{14CCA972-342E-44C2-978E-CAD4A8BB52D2}" presName="parentText" presStyleLbl="node1" presStyleIdx="4" presStyleCnt="6">
        <dgm:presLayoutVars>
          <dgm:chMax val="0"/>
          <dgm:bulletEnabled val="1"/>
        </dgm:presLayoutVars>
      </dgm:prSet>
      <dgm:spPr/>
    </dgm:pt>
    <dgm:pt modelId="{0E277E59-518E-4550-9D0B-318634BEA181}" type="pres">
      <dgm:prSet presAssocID="{1A869448-7BCE-4771-801B-095E1759D54D}" presName="spacer" presStyleCnt="0"/>
      <dgm:spPr/>
    </dgm:pt>
    <dgm:pt modelId="{080C5460-9AEF-4D5D-A44C-FD42EB4024A7}" type="pres">
      <dgm:prSet presAssocID="{C989E7DF-3C01-459F-903D-F40FFDD29B8C}" presName="parentText" presStyleLbl="node1" presStyleIdx="5" presStyleCnt="6">
        <dgm:presLayoutVars>
          <dgm:chMax val="0"/>
          <dgm:bulletEnabled val="1"/>
        </dgm:presLayoutVars>
      </dgm:prSet>
      <dgm:spPr/>
    </dgm:pt>
  </dgm:ptLst>
  <dgm:cxnLst>
    <dgm:cxn modelId="{C89CC306-77EA-4F0E-A55D-E7C82131135E}" type="presOf" srcId="{9574DA62-CE2E-426C-9931-B1266BD488C6}" destId="{814AAAE2-EC09-4E64-A99B-7FBC7A2BBB9A}" srcOrd="0" destOrd="0" presId="urn:microsoft.com/office/officeart/2005/8/layout/vList2"/>
    <dgm:cxn modelId="{22A2B419-42C6-4EA5-87F2-94CC6353B1DD}" srcId="{A545E9B7-8E0E-4769-BEAD-DF955C0ECAE5}" destId="{9574DA62-CE2E-426C-9931-B1266BD488C6}" srcOrd="0" destOrd="0" parTransId="{B1122A75-8959-4189-BD4A-B9C319E7B8C1}" sibTransId="{3109EF11-2BF6-4297-96C2-A00D129061E2}"/>
    <dgm:cxn modelId="{4E3EE244-54FC-4F39-B7C7-84C453288C36}" srcId="{A545E9B7-8E0E-4769-BEAD-DF955C0ECAE5}" destId="{C989E7DF-3C01-459F-903D-F40FFDD29B8C}" srcOrd="5" destOrd="0" parTransId="{FF99E636-23A1-4FDD-8F7A-4CA4AB717BBA}" sibTransId="{1A4205CE-74DE-484A-958F-8594D3485AFC}"/>
    <dgm:cxn modelId="{658F7145-FD68-47A6-AEE7-AC3039B35B6D}" srcId="{A545E9B7-8E0E-4769-BEAD-DF955C0ECAE5}" destId="{8F4D59D4-1D33-4DFD-A3DC-E51A02505284}" srcOrd="2" destOrd="0" parTransId="{126D24F5-52BC-441C-AF57-73EA51AF3C64}" sibTransId="{56D46FB1-444F-4823-9DFC-99223046BD6E}"/>
    <dgm:cxn modelId="{A7BAD74A-12C9-426F-8A14-37CD30848908}" type="presOf" srcId="{6C1A2DB0-CA7D-4A81-B8C0-584CA4F35F8E}" destId="{97915A7D-676C-47CE-B044-32780D1551C5}" srcOrd="0" destOrd="0" presId="urn:microsoft.com/office/officeart/2005/8/layout/vList2"/>
    <dgm:cxn modelId="{9274F79B-AFEC-4769-B8D7-018A691BD91B}" srcId="{A545E9B7-8E0E-4769-BEAD-DF955C0ECAE5}" destId="{6C1A2DB0-CA7D-4A81-B8C0-584CA4F35F8E}" srcOrd="3" destOrd="0" parTransId="{311BEE45-03F3-4339-B9AD-CC90FE3E854D}" sibTransId="{5E12413F-8D8B-4B7D-9EDB-EEBBF977B146}"/>
    <dgm:cxn modelId="{C92A899D-5BAB-431A-8787-7ABCCDC685D0}" type="presOf" srcId="{8F4D59D4-1D33-4DFD-A3DC-E51A02505284}" destId="{11F14AD2-A1EB-46A5-9B0F-47E8EBB84414}" srcOrd="0" destOrd="0" presId="urn:microsoft.com/office/officeart/2005/8/layout/vList2"/>
    <dgm:cxn modelId="{4CC581A5-EF5D-417F-9A5C-40ECAB4F7A14}" type="presOf" srcId="{14CCA972-342E-44C2-978E-CAD4A8BB52D2}" destId="{D0B7BA46-9EFC-4E35-B000-C6B2F8D379DC}" srcOrd="0" destOrd="0" presId="urn:microsoft.com/office/officeart/2005/8/layout/vList2"/>
    <dgm:cxn modelId="{7C9782BD-0BF7-4DA9-B674-FB3AB954D3B3}" srcId="{A545E9B7-8E0E-4769-BEAD-DF955C0ECAE5}" destId="{635C5CF5-921B-4764-BB37-14BFC2500012}" srcOrd="1" destOrd="0" parTransId="{BF5DA1FC-9243-47CF-9515-66A15890AD16}" sibTransId="{DA086FED-6050-4789-A17B-E53CF635EFDB}"/>
    <dgm:cxn modelId="{3DDFE5C2-35D2-4086-8705-ED06EB74359D}" srcId="{A545E9B7-8E0E-4769-BEAD-DF955C0ECAE5}" destId="{14CCA972-342E-44C2-978E-CAD4A8BB52D2}" srcOrd="4" destOrd="0" parTransId="{BC3CDDBB-D329-4622-BB75-A8E9C415DA37}" sibTransId="{1A869448-7BCE-4771-801B-095E1759D54D}"/>
    <dgm:cxn modelId="{6F6FAFCB-B41D-4E75-A6FA-CA1788AEC027}" type="presOf" srcId="{A545E9B7-8E0E-4769-BEAD-DF955C0ECAE5}" destId="{9BBDEAAB-9EF0-455A-873B-3980F6451ABF}" srcOrd="0" destOrd="0" presId="urn:microsoft.com/office/officeart/2005/8/layout/vList2"/>
    <dgm:cxn modelId="{EEDC93CF-CE6F-4E2A-8655-A2C61CA69DAC}" type="presOf" srcId="{635C5CF5-921B-4764-BB37-14BFC2500012}" destId="{A130A5AB-C91F-4BD0-A695-33073FA503AA}" srcOrd="0" destOrd="0" presId="urn:microsoft.com/office/officeart/2005/8/layout/vList2"/>
    <dgm:cxn modelId="{6B1E3DD0-4315-4C26-9402-79DEB97D5C69}" type="presOf" srcId="{C989E7DF-3C01-459F-903D-F40FFDD29B8C}" destId="{080C5460-9AEF-4D5D-A44C-FD42EB4024A7}" srcOrd="0" destOrd="0" presId="urn:microsoft.com/office/officeart/2005/8/layout/vList2"/>
    <dgm:cxn modelId="{C04A290D-DF90-4315-AF4E-061684E5A8DC}" type="presParOf" srcId="{9BBDEAAB-9EF0-455A-873B-3980F6451ABF}" destId="{814AAAE2-EC09-4E64-A99B-7FBC7A2BBB9A}" srcOrd="0" destOrd="0" presId="urn:microsoft.com/office/officeart/2005/8/layout/vList2"/>
    <dgm:cxn modelId="{297C2AF3-ED68-43C2-A250-4E785FA9E2AC}" type="presParOf" srcId="{9BBDEAAB-9EF0-455A-873B-3980F6451ABF}" destId="{CA71D160-573E-4E33-A804-F1594BAF92EE}" srcOrd="1" destOrd="0" presId="urn:microsoft.com/office/officeart/2005/8/layout/vList2"/>
    <dgm:cxn modelId="{2DE8B886-AE8D-46FA-8D0D-6C429E33715A}" type="presParOf" srcId="{9BBDEAAB-9EF0-455A-873B-3980F6451ABF}" destId="{A130A5AB-C91F-4BD0-A695-33073FA503AA}" srcOrd="2" destOrd="0" presId="urn:microsoft.com/office/officeart/2005/8/layout/vList2"/>
    <dgm:cxn modelId="{172BBA1B-EC56-4CE0-810D-CBFF2951A9E6}" type="presParOf" srcId="{9BBDEAAB-9EF0-455A-873B-3980F6451ABF}" destId="{2292B74C-5993-4EF8-83BF-6BE63654810C}" srcOrd="3" destOrd="0" presId="urn:microsoft.com/office/officeart/2005/8/layout/vList2"/>
    <dgm:cxn modelId="{4922236E-DB75-4477-B9FF-4CB211F18C4B}" type="presParOf" srcId="{9BBDEAAB-9EF0-455A-873B-3980F6451ABF}" destId="{11F14AD2-A1EB-46A5-9B0F-47E8EBB84414}" srcOrd="4" destOrd="0" presId="urn:microsoft.com/office/officeart/2005/8/layout/vList2"/>
    <dgm:cxn modelId="{DB19C088-CF95-42D5-BDE3-11C56590E956}" type="presParOf" srcId="{9BBDEAAB-9EF0-455A-873B-3980F6451ABF}" destId="{8540CCB3-2968-4862-917D-781D7A00E317}" srcOrd="5" destOrd="0" presId="urn:microsoft.com/office/officeart/2005/8/layout/vList2"/>
    <dgm:cxn modelId="{D2C86664-4384-4A56-90C4-3E1DB57A7CEF}" type="presParOf" srcId="{9BBDEAAB-9EF0-455A-873B-3980F6451ABF}" destId="{97915A7D-676C-47CE-B044-32780D1551C5}" srcOrd="6" destOrd="0" presId="urn:microsoft.com/office/officeart/2005/8/layout/vList2"/>
    <dgm:cxn modelId="{76E1FF4D-658B-4169-BF61-3B0D6860DBFC}" type="presParOf" srcId="{9BBDEAAB-9EF0-455A-873B-3980F6451ABF}" destId="{C1B246D3-17BF-4147-A682-D92319A86EDB}" srcOrd="7" destOrd="0" presId="urn:microsoft.com/office/officeart/2005/8/layout/vList2"/>
    <dgm:cxn modelId="{B6E4697A-5238-4F62-AD1A-30AA36B658E4}" type="presParOf" srcId="{9BBDEAAB-9EF0-455A-873B-3980F6451ABF}" destId="{D0B7BA46-9EFC-4E35-B000-C6B2F8D379DC}" srcOrd="8" destOrd="0" presId="urn:microsoft.com/office/officeart/2005/8/layout/vList2"/>
    <dgm:cxn modelId="{0E015332-9ABD-46A6-8484-5892AFBCFE9E}" type="presParOf" srcId="{9BBDEAAB-9EF0-455A-873B-3980F6451ABF}" destId="{0E277E59-518E-4550-9D0B-318634BEA181}" srcOrd="9" destOrd="0" presId="urn:microsoft.com/office/officeart/2005/8/layout/vList2"/>
    <dgm:cxn modelId="{34DFBA33-4321-4461-B142-8004988AE3FE}" type="presParOf" srcId="{9BBDEAAB-9EF0-455A-873B-3980F6451ABF}" destId="{080C5460-9AEF-4D5D-A44C-FD42EB4024A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6635D-C92B-49EC-B577-77BE1313EE0C}">
      <dsp:nvSpPr>
        <dsp:cNvPr id="0" name=""/>
        <dsp:cNvSpPr/>
      </dsp:nvSpPr>
      <dsp:spPr>
        <a:xfrm>
          <a:off x="3594" y="229666"/>
          <a:ext cx="1946002" cy="11676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Introduction about Mulesoft , API &amp; Postman </a:t>
          </a:r>
          <a:endParaRPr lang="en-US" sz="1500" kern="1200"/>
        </a:p>
      </dsp:txBody>
      <dsp:txXfrm>
        <a:off x="3594" y="229666"/>
        <a:ext cx="1946002" cy="1167601"/>
      </dsp:txXfrm>
    </dsp:sp>
    <dsp:sp modelId="{7297F94E-A6CC-4B94-8105-5E16C2DBC1F0}">
      <dsp:nvSpPr>
        <dsp:cNvPr id="0" name=""/>
        <dsp:cNvSpPr/>
      </dsp:nvSpPr>
      <dsp:spPr>
        <a:xfrm>
          <a:off x="2144196" y="229666"/>
          <a:ext cx="1946002" cy="1167601"/>
        </a:xfrm>
        <a:prstGeom prst="rect">
          <a:avLst/>
        </a:prstGeom>
        <a:gradFill rotWithShape="0">
          <a:gsLst>
            <a:gs pos="0">
              <a:schemeClr val="accent2">
                <a:hueOff val="-103955"/>
                <a:satOff val="-5995"/>
                <a:lumOff val="616"/>
                <a:alphaOff val="0"/>
                <a:satMod val="103000"/>
                <a:lumMod val="102000"/>
                <a:tint val="94000"/>
              </a:schemeClr>
            </a:gs>
            <a:gs pos="50000">
              <a:schemeClr val="accent2">
                <a:hueOff val="-103955"/>
                <a:satOff val="-5995"/>
                <a:lumOff val="616"/>
                <a:alphaOff val="0"/>
                <a:satMod val="110000"/>
                <a:lumMod val="100000"/>
                <a:shade val="100000"/>
              </a:schemeClr>
            </a:gs>
            <a:gs pos="100000">
              <a:schemeClr val="accent2">
                <a:hueOff val="-103955"/>
                <a:satOff val="-5995"/>
                <a:lumOff val="6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API-LED Connectivity</a:t>
          </a:r>
          <a:endParaRPr lang="en-US" sz="1500" kern="1200"/>
        </a:p>
      </dsp:txBody>
      <dsp:txXfrm>
        <a:off x="2144196" y="229666"/>
        <a:ext cx="1946002" cy="1167601"/>
      </dsp:txXfrm>
    </dsp:sp>
    <dsp:sp modelId="{05684272-D018-4795-BE0C-8D3ED1446D70}">
      <dsp:nvSpPr>
        <dsp:cNvPr id="0" name=""/>
        <dsp:cNvSpPr/>
      </dsp:nvSpPr>
      <dsp:spPr>
        <a:xfrm>
          <a:off x="4284798" y="229666"/>
          <a:ext cx="1946002" cy="1167601"/>
        </a:xfrm>
        <a:prstGeom prst="rect">
          <a:avLst/>
        </a:prstGeom>
        <a:gradFill rotWithShape="0">
          <a:gsLst>
            <a:gs pos="0">
              <a:schemeClr val="accent2">
                <a:hueOff val="-207909"/>
                <a:satOff val="-11990"/>
                <a:lumOff val="1233"/>
                <a:alphaOff val="0"/>
                <a:satMod val="103000"/>
                <a:lumMod val="102000"/>
                <a:tint val="94000"/>
              </a:schemeClr>
            </a:gs>
            <a:gs pos="50000">
              <a:schemeClr val="accent2">
                <a:hueOff val="-207909"/>
                <a:satOff val="-11990"/>
                <a:lumOff val="1233"/>
                <a:alphaOff val="0"/>
                <a:satMod val="110000"/>
                <a:lumMod val="100000"/>
                <a:shade val="100000"/>
              </a:schemeClr>
            </a:gs>
            <a:gs pos="100000">
              <a:schemeClr val="accent2">
                <a:hueOff val="-207909"/>
                <a:satOff val="-11990"/>
                <a:lumOff val="123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Anypoint Platform (Design Center, Exchange, Runtime manager &amp; API Manager)</a:t>
          </a:r>
          <a:endParaRPr lang="en-US" sz="1500" kern="1200"/>
        </a:p>
      </dsp:txBody>
      <dsp:txXfrm>
        <a:off x="4284798" y="229666"/>
        <a:ext cx="1946002" cy="1167601"/>
      </dsp:txXfrm>
    </dsp:sp>
    <dsp:sp modelId="{2F64D518-3065-4167-828E-F744FFD19AAC}">
      <dsp:nvSpPr>
        <dsp:cNvPr id="0" name=""/>
        <dsp:cNvSpPr/>
      </dsp:nvSpPr>
      <dsp:spPr>
        <a:xfrm>
          <a:off x="6425401" y="229666"/>
          <a:ext cx="1946002" cy="1167601"/>
        </a:xfrm>
        <a:prstGeom prst="rect">
          <a:avLst/>
        </a:prstGeom>
        <a:gradFill rotWithShape="0">
          <a:gsLst>
            <a:gs pos="0">
              <a:schemeClr val="accent2">
                <a:hueOff val="-311864"/>
                <a:satOff val="-17985"/>
                <a:lumOff val="1849"/>
                <a:alphaOff val="0"/>
                <a:satMod val="103000"/>
                <a:lumMod val="102000"/>
                <a:tint val="94000"/>
              </a:schemeClr>
            </a:gs>
            <a:gs pos="50000">
              <a:schemeClr val="accent2">
                <a:hueOff val="-311864"/>
                <a:satOff val="-17985"/>
                <a:lumOff val="1849"/>
                <a:alphaOff val="0"/>
                <a:satMod val="110000"/>
                <a:lumMod val="100000"/>
                <a:shade val="100000"/>
              </a:schemeClr>
            </a:gs>
            <a:gs pos="100000">
              <a:schemeClr val="accent2">
                <a:hueOff val="-311864"/>
                <a:satOff val="-17985"/>
                <a:lumOff val="184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Mule4 Structure (Set Payload, Attributes &amp; Set Variable )</a:t>
          </a:r>
          <a:endParaRPr lang="en-US" sz="1500" kern="1200"/>
        </a:p>
      </dsp:txBody>
      <dsp:txXfrm>
        <a:off x="6425401" y="229666"/>
        <a:ext cx="1946002" cy="1167601"/>
      </dsp:txXfrm>
    </dsp:sp>
    <dsp:sp modelId="{166EC61E-B4DF-4B21-90A0-A121DDF1F5AE}">
      <dsp:nvSpPr>
        <dsp:cNvPr id="0" name=""/>
        <dsp:cNvSpPr/>
      </dsp:nvSpPr>
      <dsp:spPr>
        <a:xfrm>
          <a:off x="8566003" y="229666"/>
          <a:ext cx="1946002" cy="1167601"/>
        </a:xfrm>
        <a:prstGeom prst="rect">
          <a:avLst/>
        </a:prstGeom>
        <a:gradFill rotWithShape="0">
          <a:gsLst>
            <a:gs pos="0">
              <a:schemeClr val="accent2">
                <a:hueOff val="-415818"/>
                <a:satOff val="-23979"/>
                <a:lumOff val="2465"/>
                <a:alphaOff val="0"/>
                <a:satMod val="103000"/>
                <a:lumMod val="102000"/>
                <a:tint val="94000"/>
              </a:schemeClr>
            </a:gs>
            <a:gs pos="50000">
              <a:schemeClr val="accent2">
                <a:hueOff val="-415818"/>
                <a:satOff val="-23979"/>
                <a:lumOff val="2465"/>
                <a:alphaOff val="0"/>
                <a:satMod val="110000"/>
                <a:lumMod val="100000"/>
                <a:shade val="100000"/>
              </a:schemeClr>
            </a:gs>
            <a:gs pos="100000">
              <a:schemeClr val="accent2">
                <a:hueOff val="-415818"/>
                <a:satOff val="-23979"/>
                <a:lumOff val="24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Anypoint Studio (Package Explorer, Canvas, Palette &amp; Console)</a:t>
          </a:r>
          <a:endParaRPr lang="en-US" sz="1500" kern="1200"/>
        </a:p>
      </dsp:txBody>
      <dsp:txXfrm>
        <a:off x="8566003" y="229666"/>
        <a:ext cx="1946002" cy="1167601"/>
      </dsp:txXfrm>
    </dsp:sp>
    <dsp:sp modelId="{5756EFB6-7445-4D9C-9219-C2EB94AA432E}">
      <dsp:nvSpPr>
        <dsp:cNvPr id="0" name=""/>
        <dsp:cNvSpPr/>
      </dsp:nvSpPr>
      <dsp:spPr>
        <a:xfrm>
          <a:off x="3594" y="1591868"/>
          <a:ext cx="1946002" cy="1167601"/>
        </a:xfrm>
        <a:prstGeom prst="rect">
          <a:avLst/>
        </a:prstGeom>
        <a:gradFill rotWithShape="0">
          <a:gsLst>
            <a:gs pos="0">
              <a:schemeClr val="accent2">
                <a:hueOff val="-519773"/>
                <a:satOff val="-29974"/>
                <a:lumOff val="3081"/>
                <a:alphaOff val="0"/>
                <a:satMod val="103000"/>
                <a:lumMod val="102000"/>
                <a:tint val="94000"/>
              </a:schemeClr>
            </a:gs>
            <a:gs pos="50000">
              <a:schemeClr val="accent2">
                <a:hueOff val="-519773"/>
                <a:satOff val="-29974"/>
                <a:lumOff val="3081"/>
                <a:alphaOff val="0"/>
                <a:satMod val="110000"/>
                <a:lumMod val="100000"/>
                <a:shade val="100000"/>
              </a:schemeClr>
            </a:gs>
            <a:gs pos="100000">
              <a:schemeClr val="accent2">
                <a:hueOff val="-519773"/>
                <a:satOff val="-29974"/>
                <a:lumOff val="30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Flows (Flow, Subflow &amp; Private Flow)</a:t>
          </a:r>
          <a:endParaRPr lang="en-US" sz="1500" kern="1200"/>
        </a:p>
      </dsp:txBody>
      <dsp:txXfrm>
        <a:off x="3594" y="1591868"/>
        <a:ext cx="1946002" cy="1167601"/>
      </dsp:txXfrm>
    </dsp:sp>
    <dsp:sp modelId="{6E6CC34B-D712-4566-80E3-E3BD2F359E20}">
      <dsp:nvSpPr>
        <dsp:cNvPr id="0" name=""/>
        <dsp:cNvSpPr/>
      </dsp:nvSpPr>
      <dsp:spPr>
        <a:xfrm>
          <a:off x="2144196" y="1591868"/>
          <a:ext cx="1946002" cy="1167601"/>
        </a:xfrm>
        <a:prstGeom prst="rect">
          <a:avLst/>
        </a:prstGeom>
        <a:gradFill rotWithShape="0">
          <a:gsLst>
            <a:gs pos="0">
              <a:schemeClr val="accent2">
                <a:hueOff val="-623727"/>
                <a:satOff val="-35969"/>
                <a:lumOff val="3698"/>
                <a:alphaOff val="0"/>
                <a:satMod val="103000"/>
                <a:lumMod val="102000"/>
                <a:tint val="94000"/>
              </a:schemeClr>
            </a:gs>
            <a:gs pos="50000">
              <a:schemeClr val="accent2">
                <a:hueOff val="-623727"/>
                <a:satOff val="-35969"/>
                <a:lumOff val="3698"/>
                <a:alphaOff val="0"/>
                <a:satMod val="110000"/>
                <a:lumMod val="100000"/>
                <a:shade val="100000"/>
              </a:schemeClr>
            </a:gs>
            <a:gs pos="100000">
              <a:schemeClr val="accent2">
                <a:hueOff val="-623727"/>
                <a:satOff val="-35969"/>
                <a:lumOff val="36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Flow reference</a:t>
          </a:r>
          <a:endParaRPr lang="en-US" sz="1500" kern="1200"/>
        </a:p>
      </dsp:txBody>
      <dsp:txXfrm>
        <a:off x="2144196" y="1591868"/>
        <a:ext cx="1946002" cy="1167601"/>
      </dsp:txXfrm>
    </dsp:sp>
    <dsp:sp modelId="{FF475044-1C4F-4806-872D-77E2D0A56D9F}">
      <dsp:nvSpPr>
        <dsp:cNvPr id="0" name=""/>
        <dsp:cNvSpPr/>
      </dsp:nvSpPr>
      <dsp:spPr>
        <a:xfrm>
          <a:off x="4284798" y="1591868"/>
          <a:ext cx="1946002" cy="116760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Connectors (FTP, SFTP, MySQL, Salesforce &amp; AWS)</a:t>
          </a:r>
          <a:endParaRPr lang="en-US" sz="1500" kern="1200"/>
        </a:p>
      </dsp:txBody>
      <dsp:txXfrm>
        <a:off x="4284798" y="1591868"/>
        <a:ext cx="1946002" cy="1167601"/>
      </dsp:txXfrm>
    </dsp:sp>
    <dsp:sp modelId="{19261E9A-2419-49A5-BF96-A4EC3F92A683}">
      <dsp:nvSpPr>
        <dsp:cNvPr id="0" name=""/>
        <dsp:cNvSpPr/>
      </dsp:nvSpPr>
      <dsp:spPr>
        <a:xfrm>
          <a:off x="6425401" y="1591868"/>
          <a:ext cx="1946002" cy="1167601"/>
        </a:xfrm>
        <a:prstGeom prst="rect">
          <a:avLst/>
        </a:prstGeom>
        <a:gradFill rotWithShape="0">
          <a:gsLst>
            <a:gs pos="0">
              <a:schemeClr val="accent2">
                <a:hueOff val="-831636"/>
                <a:satOff val="-47959"/>
                <a:lumOff val="4930"/>
                <a:alphaOff val="0"/>
                <a:satMod val="103000"/>
                <a:lumMod val="102000"/>
                <a:tint val="94000"/>
              </a:schemeClr>
            </a:gs>
            <a:gs pos="50000">
              <a:schemeClr val="accent2">
                <a:hueOff val="-831636"/>
                <a:satOff val="-47959"/>
                <a:lumOff val="4930"/>
                <a:alphaOff val="0"/>
                <a:satMod val="110000"/>
                <a:lumMod val="100000"/>
                <a:shade val="100000"/>
              </a:schemeClr>
            </a:gs>
            <a:gs pos="100000">
              <a:schemeClr val="accent2">
                <a:hueOff val="-831636"/>
                <a:satOff val="-47959"/>
                <a:lumOff val="49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Automated &amp; Manual Project</a:t>
          </a:r>
          <a:endParaRPr lang="en-US" sz="1500" kern="1200"/>
        </a:p>
      </dsp:txBody>
      <dsp:txXfrm>
        <a:off x="6425401" y="1591868"/>
        <a:ext cx="1946002" cy="1167601"/>
      </dsp:txXfrm>
    </dsp:sp>
    <dsp:sp modelId="{AB43A8E2-6E23-461A-A251-9EEF3FB58516}">
      <dsp:nvSpPr>
        <dsp:cNvPr id="0" name=""/>
        <dsp:cNvSpPr/>
      </dsp:nvSpPr>
      <dsp:spPr>
        <a:xfrm>
          <a:off x="8569597" y="1603380"/>
          <a:ext cx="1946002" cy="1167601"/>
        </a:xfrm>
        <a:prstGeom prst="rect">
          <a:avLst/>
        </a:prstGeom>
        <a:gradFill rotWithShape="0">
          <a:gsLst>
            <a:gs pos="0">
              <a:schemeClr val="accent2">
                <a:hueOff val="-935590"/>
                <a:satOff val="-53954"/>
                <a:lumOff val="5547"/>
                <a:alphaOff val="0"/>
                <a:satMod val="103000"/>
                <a:lumMod val="102000"/>
                <a:tint val="94000"/>
              </a:schemeClr>
            </a:gs>
            <a:gs pos="50000">
              <a:schemeClr val="accent2">
                <a:hueOff val="-935590"/>
                <a:satOff val="-53954"/>
                <a:lumOff val="5547"/>
                <a:alphaOff val="0"/>
                <a:satMod val="110000"/>
                <a:lumMod val="100000"/>
                <a:shade val="100000"/>
              </a:schemeClr>
            </a:gs>
            <a:gs pos="100000">
              <a:schemeClr val="accent2">
                <a:hueOff val="-935590"/>
                <a:satOff val="-53954"/>
                <a:lumOff val="55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Transform Message</a:t>
          </a:r>
          <a:endParaRPr lang="en-US" sz="1500" kern="1200" dirty="0"/>
        </a:p>
      </dsp:txBody>
      <dsp:txXfrm>
        <a:off x="8569597" y="1603380"/>
        <a:ext cx="1946002" cy="1167601"/>
      </dsp:txXfrm>
    </dsp:sp>
    <dsp:sp modelId="{9D506128-2C60-40F6-B7A7-65D951B2E228}">
      <dsp:nvSpPr>
        <dsp:cNvPr id="0" name=""/>
        <dsp:cNvSpPr/>
      </dsp:nvSpPr>
      <dsp:spPr>
        <a:xfrm>
          <a:off x="3594" y="2954069"/>
          <a:ext cx="1946002" cy="1167601"/>
        </a:xfrm>
        <a:prstGeom prst="rect">
          <a:avLst/>
        </a:prstGeom>
        <a:gradFill rotWithShape="0">
          <a:gsLst>
            <a:gs pos="0">
              <a:schemeClr val="accent2">
                <a:hueOff val="-1039545"/>
                <a:satOff val="-59949"/>
                <a:lumOff val="6163"/>
                <a:alphaOff val="0"/>
                <a:satMod val="103000"/>
                <a:lumMod val="102000"/>
                <a:tint val="94000"/>
              </a:schemeClr>
            </a:gs>
            <a:gs pos="50000">
              <a:schemeClr val="accent2">
                <a:hueOff val="-1039545"/>
                <a:satOff val="-59949"/>
                <a:lumOff val="6163"/>
                <a:alphaOff val="0"/>
                <a:satMod val="110000"/>
                <a:lumMod val="100000"/>
                <a:shade val="100000"/>
              </a:schemeClr>
            </a:gs>
            <a:gs pos="100000">
              <a:schemeClr val="accent2">
                <a:hueOff val="-1039545"/>
                <a:satOff val="-59949"/>
                <a:lumOff val="616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Configuration properties</a:t>
          </a:r>
          <a:endParaRPr lang="en-US" sz="1500" kern="1200"/>
        </a:p>
      </dsp:txBody>
      <dsp:txXfrm>
        <a:off x="3594" y="2954069"/>
        <a:ext cx="1946002" cy="1167601"/>
      </dsp:txXfrm>
    </dsp:sp>
    <dsp:sp modelId="{283C4D12-3E1D-4ABF-9539-8A5E44141CAD}">
      <dsp:nvSpPr>
        <dsp:cNvPr id="0" name=""/>
        <dsp:cNvSpPr/>
      </dsp:nvSpPr>
      <dsp:spPr>
        <a:xfrm>
          <a:off x="2144196" y="2954069"/>
          <a:ext cx="1946002" cy="1167601"/>
        </a:xfrm>
        <a:prstGeom prst="rect">
          <a:avLst/>
        </a:prstGeom>
        <a:gradFill rotWithShape="0">
          <a:gsLst>
            <a:gs pos="0">
              <a:schemeClr val="accent2">
                <a:hueOff val="-1143499"/>
                <a:satOff val="-65943"/>
                <a:lumOff val="6779"/>
                <a:alphaOff val="0"/>
                <a:satMod val="103000"/>
                <a:lumMod val="102000"/>
                <a:tint val="94000"/>
              </a:schemeClr>
            </a:gs>
            <a:gs pos="50000">
              <a:schemeClr val="accent2">
                <a:hueOff val="-1143499"/>
                <a:satOff val="-65943"/>
                <a:lumOff val="6779"/>
                <a:alphaOff val="0"/>
                <a:satMod val="110000"/>
                <a:lumMod val="100000"/>
                <a:shade val="100000"/>
              </a:schemeClr>
            </a:gs>
            <a:gs pos="100000">
              <a:schemeClr val="accent2">
                <a:hueOff val="-1143499"/>
                <a:satOff val="-65943"/>
                <a:lumOff val="67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DataWeave ()</a:t>
          </a:r>
          <a:endParaRPr lang="en-US" sz="1500" kern="1200"/>
        </a:p>
      </dsp:txBody>
      <dsp:txXfrm>
        <a:off x="2144196" y="2954069"/>
        <a:ext cx="1946002" cy="1167601"/>
      </dsp:txXfrm>
    </dsp:sp>
    <dsp:sp modelId="{6C76FFC4-52D8-4ED7-8329-88DA7A81F6EC}">
      <dsp:nvSpPr>
        <dsp:cNvPr id="0" name=""/>
        <dsp:cNvSpPr/>
      </dsp:nvSpPr>
      <dsp:spPr>
        <a:xfrm>
          <a:off x="4284798" y="2954069"/>
          <a:ext cx="1946002" cy="1167601"/>
        </a:xfrm>
        <a:prstGeom prst="rect">
          <a:avLst/>
        </a:prstGeom>
        <a:gradFill rotWithShape="0">
          <a:gsLst>
            <a:gs pos="0">
              <a:schemeClr val="accent2">
                <a:hueOff val="-1247454"/>
                <a:satOff val="-71938"/>
                <a:lumOff val="7395"/>
                <a:alphaOff val="0"/>
                <a:satMod val="103000"/>
                <a:lumMod val="102000"/>
                <a:tint val="94000"/>
              </a:schemeClr>
            </a:gs>
            <a:gs pos="50000">
              <a:schemeClr val="accent2">
                <a:hueOff val="-1247454"/>
                <a:satOff val="-71938"/>
                <a:lumOff val="7395"/>
                <a:alphaOff val="0"/>
                <a:satMod val="110000"/>
                <a:lumMod val="100000"/>
                <a:shade val="100000"/>
              </a:schemeClr>
            </a:gs>
            <a:gs pos="100000">
              <a:schemeClr val="accent2">
                <a:hueOff val="-1247454"/>
                <a:satOff val="-71938"/>
                <a:lumOff val="73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Choice Reutter</a:t>
          </a:r>
          <a:endParaRPr lang="en-US" sz="1500" kern="1200"/>
        </a:p>
      </dsp:txBody>
      <dsp:txXfrm>
        <a:off x="4284798" y="2954069"/>
        <a:ext cx="1946002" cy="1167601"/>
      </dsp:txXfrm>
    </dsp:sp>
    <dsp:sp modelId="{7C6DEFA0-A2EB-47A7-8B5B-0E062CECA618}">
      <dsp:nvSpPr>
        <dsp:cNvPr id="0" name=""/>
        <dsp:cNvSpPr/>
      </dsp:nvSpPr>
      <dsp:spPr>
        <a:xfrm>
          <a:off x="6425401" y="2954069"/>
          <a:ext cx="1946002" cy="1167601"/>
        </a:xfrm>
        <a:prstGeom prst="rect">
          <a:avLst/>
        </a:prstGeom>
        <a:gradFill rotWithShape="0">
          <a:gsLst>
            <a:gs pos="0">
              <a:schemeClr val="accent2">
                <a:hueOff val="-1351408"/>
                <a:satOff val="-77933"/>
                <a:lumOff val="8012"/>
                <a:alphaOff val="0"/>
                <a:satMod val="103000"/>
                <a:lumMod val="102000"/>
                <a:tint val="94000"/>
              </a:schemeClr>
            </a:gs>
            <a:gs pos="50000">
              <a:schemeClr val="accent2">
                <a:hueOff val="-1351408"/>
                <a:satOff val="-77933"/>
                <a:lumOff val="8012"/>
                <a:alphaOff val="0"/>
                <a:satMod val="110000"/>
                <a:lumMod val="100000"/>
                <a:shade val="100000"/>
              </a:schemeClr>
            </a:gs>
            <a:gs pos="100000">
              <a:schemeClr val="accent2">
                <a:hueOff val="-1351408"/>
                <a:satOff val="-77933"/>
                <a:lumOff val="80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Scatter Gather</a:t>
          </a:r>
          <a:endParaRPr lang="en-US" sz="1500" kern="1200"/>
        </a:p>
      </dsp:txBody>
      <dsp:txXfrm>
        <a:off x="6425401" y="2954069"/>
        <a:ext cx="1946002" cy="1167601"/>
      </dsp:txXfrm>
    </dsp:sp>
    <dsp:sp modelId="{58CD2A9E-DD48-42BE-88B3-BA35068A1BD1}">
      <dsp:nvSpPr>
        <dsp:cNvPr id="0" name=""/>
        <dsp:cNvSpPr/>
      </dsp:nvSpPr>
      <dsp:spPr>
        <a:xfrm>
          <a:off x="8566003" y="2954069"/>
          <a:ext cx="1946002" cy="116760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Error Handling (On-error Continue, On Error Propagation &amp; Raise Error)</a:t>
          </a:r>
          <a:endParaRPr lang="en-US" sz="1500" kern="1200"/>
        </a:p>
      </dsp:txBody>
      <dsp:txXfrm>
        <a:off x="8566003" y="2954069"/>
        <a:ext cx="1946002" cy="11676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54F2-C736-422E-9148-66DC9114B725}">
      <dsp:nvSpPr>
        <dsp:cNvPr id="0" name=""/>
        <dsp:cNvSpPr/>
      </dsp:nvSpPr>
      <dsp:spPr>
        <a:xfrm>
          <a:off x="0" y="0"/>
          <a:ext cx="8742263" cy="9224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IN" sz="1900" kern="1200"/>
            <a:t>In Mule3, we used to have one database connector and we will be selecting the kind of operation that we want. Like Select, Update, Insert &amp; Delete</a:t>
          </a:r>
          <a:endParaRPr lang="en-US" sz="1900" kern="1200"/>
        </a:p>
      </dsp:txBody>
      <dsp:txXfrm>
        <a:off x="27017" y="27017"/>
        <a:ext cx="7668958" cy="868383"/>
      </dsp:txXfrm>
    </dsp:sp>
    <dsp:sp modelId="{4D69D61D-C241-4D95-92A8-352EA62DDF42}">
      <dsp:nvSpPr>
        <dsp:cNvPr id="0" name=""/>
        <dsp:cNvSpPr/>
      </dsp:nvSpPr>
      <dsp:spPr>
        <a:xfrm>
          <a:off x="732164" y="1090129"/>
          <a:ext cx="8742263" cy="9224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IN" sz="1900" kern="1200"/>
            <a:t>In Mule4, We have separate connector for each operation</a:t>
          </a:r>
          <a:endParaRPr lang="en-US" sz="1900" kern="1200"/>
        </a:p>
      </dsp:txBody>
      <dsp:txXfrm>
        <a:off x="759181" y="1117146"/>
        <a:ext cx="7356493" cy="868383"/>
      </dsp:txXfrm>
    </dsp:sp>
    <dsp:sp modelId="{C6ACA534-1619-4D80-9DA2-62B059F4341D}">
      <dsp:nvSpPr>
        <dsp:cNvPr id="0" name=""/>
        <dsp:cNvSpPr/>
      </dsp:nvSpPr>
      <dsp:spPr>
        <a:xfrm>
          <a:off x="1453401" y="2180258"/>
          <a:ext cx="8742263" cy="9224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IN" sz="1900" kern="1200"/>
            <a:t>You can test the connection if you want to check if connection is successful</a:t>
          </a:r>
          <a:endParaRPr lang="en-US" sz="1900" kern="1200"/>
        </a:p>
      </dsp:txBody>
      <dsp:txXfrm>
        <a:off x="1480418" y="2207275"/>
        <a:ext cx="7367421" cy="868383"/>
      </dsp:txXfrm>
    </dsp:sp>
    <dsp:sp modelId="{992333C4-E7F2-4EE7-BD51-CA0DFEE8A7DE}">
      <dsp:nvSpPr>
        <dsp:cNvPr id="0" name=""/>
        <dsp:cNvSpPr/>
      </dsp:nvSpPr>
      <dsp:spPr>
        <a:xfrm>
          <a:off x="2185565" y="3270387"/>
          <a:ext cx="8742263" cy="92241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IN" sz="1900" kern="1200"/>
            <a:t>The “Output” type of select statement result is in “Array”</a:t>
          </a:r>
          <a:endParaRPr lang="en-US" sz="1900" kern="1200"/>
        </a:p>
      </dsp:txBody>
      <dsp:txXfrm>
        <a:off x="2212582" y="3297404"/>
        <a:ext cx="7356493" cy="868383"/>
      </dsp:txXfrm>
    </dsp:sp>
    <dsp:sp modelId="{1DCEAAF1-8E7B-4F8C-A311-4AAF92F6755B}">
      <dsp:nvSpPr>
        <dsp:cNvPr id="0" name=""/>
        <dsp:cNvSpPr/>
      </dsp:nvSpPr>
      <dsp:spPr>
        <a:xfrm>
          <a:off x="8142692" y="706487"/>
          <a:ext cx="599571" cy="59957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100000"/>
            </a:lnSpc>
            <a:spcBef>
              <a:spcPct val="0"/>
            </a:spcBef>
            <a:spcAft>
              <a:spcPct val="35000"/>
            </a:spcAft>
            <a:buNone/>
          </a:pPr>
          <a:endParaRPr lang="en-US" sz="2500" kern="1200"/>
        </a:p>
      </dsp:txBody>
      <dsp:txXfrm>
        <a:off x="8277595" y="706487"/>
        <a:ext cx="329765" cy="451177"/>
      </dsp:txXfrm>
    </dsp:sp>
    <dsp:sp modelId="{24B76253-DC0A-48E8-B04B-C848207B44DF}">
      <dsp:nvSpPr>
        <dsp:cNvPr id="0" name=""/>
        <dsp:cNvSpPr/>
      </dsp:nvSpPr>
      <dsp:spPr>
        <a:xfrm>
          <a:off x="8874856" y="1796616"/>
          <a:ext cx="599571" cy="599571"/>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100000"/>
            </a:lnSpc>
            <a:spcBef>
              <a:spcPct val="0"/>
            </a:spcBef>
            <a:spcAft>
              <a:spcPct val="35000"/>
            </a:spcAft>
            <a:buNone/>
          </a:pPr>
          <a:endParaRPr lang="en-US" sz="2500" kern="1200"/>
        </a:p>
      </dsp:txBody>
      <dsp:txXfrm>
        <a:off x="9009759" y="1796616"/>
        <a:ext cx="329765" cy="451177"/>
      </dsp:txXfrm>
    </dsp:sp>
    <dsp:sp modelId="{90981B1C-7241-4A99-8CDE-8846378A572A}">
      <dsp:nvSpPr>
        <dsp:cNvPr id="0" name=""/>
        <dsp:cNvSpPr/>
      </dsp:nvSpPr>
      <dsp:spPr>
        <a:xfrm>
          <a:off x="9596093" y="2886746"/>
          <a:ext cx="599571" cy="599571"/>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100000"/>
            </a:lnSpc>
            <a:spcBef>
              <a:spcPct val="0"/>
            </a:spcBef>
            <a:spcAft>
              <a:spcPct val="35000"/>
            </a:spcAft>
            <a:buNone/>
          </a:pPr>
          <a:endParaRPr lang="en-US" sz="2500" kern="1200"/>
        </a:p>
      </dsp:txBody>
      <dsp:txXfrm>
        <a:off x="9730996" y="2886746"/>
        <a:ext cx="329765" cy="4511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A4174-5A52-4FA4-A1E0-245B63AA09E7}">
      <dsp:nvSpPr>
        <dsp:cNvPr id="0" name=""/>
        <dsp:cNvSpPr/>
      </dsp:nvSpPr>
      <dsp:spPr>
        <a:xfrm>
          <a:off x="0" y="319824"/>
          <a:ext cx="6263640" cy="11536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FTP and SFTP are one and same except that SFTP used secured protocol</a:t>
          </a:r>
          <a:endParaRPr lang="en-US" sz="2900" kern="1200"/>
        </a:p>
      </dsp:txBody>
      <dsp:txXfrm>
        <a:off x="56315" y="376139"/>
        <a:ext cx="6151010" cy="1040990"/>
      </dsp:txXfrm>
    </dsp:sp>
    <dsp:sp modelId="{DAE8449B-F2DF-4A51-B406-34AF20CC15ED}">
      <dsp:nvSpPr>
        <dsp:cNvPr id="0" name=""/>
        <dsp:cNvSpPr/>
      </dsp:nvSpPr>
      <dsp:spPr>
        <a:xfrm>
          <a:off x="0" y="1556964"/>
          <a:ext cx="6263640" cy="11536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The way we connect the operations are all same for SFTP and FTP</a:t>
          </a:r>
          <a:endParaRPr lang="en-US" sz="2900" kern="1200"/>
        </a:p>
      </dsp:txBody>
      <dsp:txXfrm>
        <a:off x="56315" y="1613279"/>
        <a:ext cx="6151010" cy="1040990"/>
      </dsp:txXfrm>
    </dsp:sp>
    <dsp:sp modelId="{402FDE8E-78A4-4675-ABDF-F673548C7A4D}">
      <dsp:nvSpPr>
        <dsp:cNvPr id="0" name=""/>
        <dsp:cNvSpPr/>
      </dsp:nvSpPr>
      <dsp:spPr>
        <a:xfrm>
          <a:off x="0" y="2794103"/>
          <a:ext cx="6263640" cy="11536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Requires credentials for SFTP</a:t>
          </a:r>
          <a:endParaRPr lang="en-US" sz="2900" kern="1200"/>
        </a:p>
      </dsp:txBody>
      <dsp:txXfrm>
        <a:off x="56315" y="2850418"/>
        <a:ext cx="6151010" cy="1040990"/>
      </dsp:txXfrm>
    </dsp:sp>
    <dsp:sp modelId="{9A91D3F4-DE80-4AF8-8BAE-43B0A93026DA}">
      <dsp:nvSpPr>
        <dsp:cNvPr id="0" name=""/>
        <dsp:cNvSpPr/>
      </dsp:nvSpPr>
      <dsp:spPr>
        <a:xfrm>
          <a:off x="0" y="4031244"/>
          <a:ext cx="6263640" cy="11536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Host, Port, username &amp; Password are Mandatory configuration properties</a:t>
          </a:r>
          <a:endParaRPr lang="en-US" sz="2900" kern="1200"/>
        </a:p>
      </dsp:txBody>
      <dsp:txXfrm>
        <a:off x="56315" y="4087559"/>
        <a:ext cx="6151010" cy="10409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0ECDD-9795-478D-B081-20944436C6A4}">
      <dsp:nvSpPr>
        <dsp:cNvPr id="0" name=""/>
        <dsp:cNvSpPr/>
      </dsp:nvSpPr>
      <dsp:spPr>
        <a:xfrm>
          <a:off x="0" y="4863723"/>
          <a:ext cx="1565910" cy="63836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Read</a:t>
          </a:r>
        </a:p>
      </dsp:txBody>
      <dsp:txXfrm>
        <a:off x="0" y="4863723"/>
        <a:ext cx="1565910" cy="638361"/>
      </dsp:txXfrm>
    </dsp:sp>
    <dsp:sp modelId="{A1C61924-BF6A-49B3-8B06-4AAB08A63B9F}">
      <dsp:nvSpPr>
        <dsp:cNvPr id="0" name=""/>
        <dsp:cNvSpPr/>
      </dsp:nvSpPr>
      <dsp:spPr>
        <a:xfrm>
          <a:off x="1565909" y="4863723"/>
          <a:ext cx="4697730" cy="63836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a:t>Read, Rename, Write…</a:t>
          </a:r>
        </a:p>
      </dsp:txBody>
      <dsp:txXfrm>
        <a:off x="1565909" y="4863723"/>
        <a:ext cx="4697730" cy="638361"/>
      </dsp:txXfrm>
    </dsp:sp>
    <dsp:sp modelId="{A453DF44-AEEF-4202-9A19-D5456C8A6B06}">
      <dsp:nvSpPr>
        <dsp:cNvPr id="0" name=""/>
        <dsp:cNvSpPr/>
      </dsp:nvSpPr>
      <dsp:spPr>
        <a:xfrm rot="10800000">
          <a:off x="0" y="3891499"/>
          <a:ext cx="1565910" cy="981799"/>
        </a:xfrm>
        <a:prstGeom prst="upArrowCallout">
          <a:avLst>
            <a:gd name="adj1" fmla="val 5000"/>
            <a:gd name="adj2" fmla="val 10000"/>
            <a:gd name="adj3" fmla="val 15000"/>
            <a:gd name="adj4" fmla="val 64977"/>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Move</a:t>
          </a:r>
        </a:p>
      </dsp:txBody>
      <dsp:txXfrm rot="-10800000">
        <a:off x="0" y="3891499"/>
        <a:ext cx="1565910" cy="638169"/>
      </dsp:txXfrm>
    </dsp:sp>
    <dsp:sp modelId="{D5363492-B2AC-4BBE-9D6D-645D8742BF2B}">
      <dsp:nvSpPr>
        <dsp:cNvPr id="0" name=""/>
        <dsp:cNvSpPr/>
      </dsp:nvSpPr>
      <dsp:spPr>
        <a:xfrm>
          <a:off x="1565909" y="3891499"/>
          <a:ext cx="4697730" cy="638169"/>
        </a:xfrm>
        <a:prstGeom prst="rect">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a:t>Move: It is like cut and paste(Move from one folder to another)</a:t>
          </a:r>
        </a:p>
      </dsp:txBody>
      <dsp:txXfrm>
        <a:off x="1565909" y="3891499"/>
        <a:ext cx="4697730" cy="638169"/>
      </dsp:txXfrm>
    </dsp:sp>
    <dsp:sp modelId="{D4AA950A-E0D0-42B8-9032-26CD758B9D63}">
      <dsp:nvSpPr>
        <dsp:cNvPr id="0" name=""/>
        <dsp:cNvSpPr/>
      </dsp:nvSpPr>
      <dsp:spPr>
        <a:xfrm rot="10800000">
          <a:off x="0" y="2919275"/>
          <a:ext cx="1565910" cy="981799"/>
        </a:xfrm>
        <a:prstGeom prst="upArrowCallout">
          <a:avLst>
            <a:gd name="adj1" fmla="val 5000"/>
            <a:gd name="adj2" fmla="val 10000"/>
            <a:gd name="adj3" fmla="val 15000"/>
            <a:gd name="adj4" fmla="val 64977"/>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List</a:t>
          </a:r>
        </a:p>
      </dsp:txBody>
      <dsp:txXfrm rot="-10800000">
        <a:off x="0" y="2919275"/>
        <a:ext cx="1565910" cy="638169"/>
      </dsp:txXfrm>
    </dsp:sp>
    <dsp:sp modelId="{FF581E24-1F72-4560-B491-87AC2DE09931}">
      <dsp:nvSpPr>
        <dsp:cNvPr id="0" name=""/>
        <dsp:cNvSpPr/>
      </dsp:nvSpPr>
      <dsp:spPr>
        <a:xfrm>
          <a:off x="1565909" y="2919275"/>
          <a:ext cx="4697730" cy="638169"/>
        </a:xfrm>
        <a:prstGeom prst="rect">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a:t>List: To bring all files in particular folder</a:t>
          </a:r>
        </a:p>
      </dsp:txBody>
      <dsp:txXfrm>
        <a:off x="1565909" y="2919275"/>
        <a:ext cx="4697730" cy="638169"/>
      </dsp:txXfrm>
    </dsp:sp>
    <dsp:sp modelId="{5AF23EC9-0312-49C1-82D1-717A155393CD}">
      <dsp:nvSpPr>
        <dsp:cNvPr id="0" name=""/>
        <dsp:cNvSpPr/>
      </dsp:nvSpPr>
      <dsp:spPr>
        <a:xfrm rot="10800000">
          <a:off x="0" y="1947051"/>
          <a:ext cx="1565910" cy="981799"/>
        </a:xfrm>
        <a:prstGeom prst="upArrowCallout">
          <a:avLst>
            <a:gd name="adj1" fmla="val 5000"/>
            <a:gd name="adj2" fmla="val 10000"/>
            <a:gd name="adj3" fmla="val 15000"/>
            <a:gd name="adj4" fmla="val 64977"/>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Delete</a:t>
          </a:r>
        </a:p>
      </dsp:txBody>
      <dsp:txXfrm rot="-10800000">
        <a:off x="0" y="1947051"/>
        <a:ext cx="1565910" cy="638169"/>
      </dsp:txXfrm>
    </dsp:sp>
    <dsp:sp modelId="{C2FB8941-FF37-4992-98D5-D0C3B851DF50}">
      <dsp:nvSpPr>
        <dsp:cNvPr id="0" name=""/>
        <dsp:cNvSpPr/>
      </dsp:nvSpPr>
      <dsp:spPr>
        <a:xfrm>
          <a:off x="1565909" y="1947051"/>
          <a:ext cx="4697730" cy="638169"/>
        </a:xfrm>
        <a:prstGeom prst="rect">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a:t>Delete:  Delete Folder/File</a:t>
          </a:r>
        </a:p>
      </dsp:txBody>
      <dsp:txXfrm>
        <a:off x="1565909" y="1947051"/>
        <a:ext cx="4697730" cy="638169"/>
      </dsp:txXfrm>
    </dsp:sp>
    <dsp:sp modelId="{4F897398-B16B-47CF-9BB9-DE91CC311BD1}">
      <dsp:nvSpPr>
        <dsp:cNvPr id="0" name=""/>
        <dsp:cNvSpPr/>
      </dsp:nvSpPr>
      <dsp:spPr>
        <a:xfrm rot="10800000">
          <a:off x="0" y="974827"/>
          <a:ext cx="1565910" cy="981799"/>
        </a:xfrm>
        <a:prstGeom prst="upArrowCallout">
          <a:avLst>
            <a:gd name="adj1" fmla="val 5000"/>
            <a:gd name="adj2" fmla="val 10000"/>
            <a:gd name="adj3" fmla="val 15000"/>
            <a:gd name="adj4" fmla="val 64977"/>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Create</a:t>
          </a:r>
        </a:p>
      </dsp:txBody>
      <dsp:txXfrm rot="-10800000">
        <a:off x="0" y="974827"/>
        <a:ext cx="1565910" cy="638169"/>
      </dsp:txXfrm>
    </dsp:sp>
    <dsp:sp modelId="{518BCD1E-1E34-431B-B9FA-02106C6F40E2}">
      <dsp:nvSpPr>
        <dsp:cNvPr id="0" name=""/>
        <dsp:cNvSpPr/>
      </dsp:nvSpPr>
      <dsp:spPr>
        <a:xfrm>
          <a:off x="1565909" y="974827"/>
          <a:ext cx="4697730" cy="638169"/>
        </a:xfrm>
        <a:prstGeom prst="rect">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a:t>Create Directory: Creating folder</a:t>
          </a:r>
        </a:p>
      </dsp:txBody>
      <dsp:txXfrm>
        <a:off x="1565909" y="974827"/>
        <a:ext cx="4697730" cy="638169"/>
      </dsp:txXfrm>
    </dsp:sp>
    <dsp:sp modelId="{3161980D-34FE-4CAD-9E6A-437D6030ED05}">
      <dsp:nvSpPr>
        <dsp:cNvPr id="0" name=""/>
        <dsp:cNvSpPr/>
      </dsp:nvSpPr>
      <dsp:spPr>
        <a:xfrm rot="10800000">
          <a:off x="0" y="2603"/>
          <a:ext cx="1565910" cy="981799"/>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Copy</a:t>
          </a:r>
        </a:p>
      </dsp:txBody>
      <dsp:txXfrm rot="-10800000">
        <a:off x="0" y="2603"/>
        <a:ext cx="1565910" cy="638169"/>
      </dsp:txXfrm>
    </dsp:sp>
    <dsp:sp modelId="{3CEDBD68-CD4C-4234-A1DE-708743D8B347}">
      <dsp:nvSpPr>
        <dsp:cNvPr id="0" name=""/>
        <dsp:cNvSpPr/>
      </dsp:nvSpPr>
      <dsp:spPr>
        <a:xfrm>
          <a:off x="1565909" y="2603"/>
          <a:ext cx="4697730" cy="63816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165100" rIns="95292" bIns="165100" numCol="1" spcCol="1270" anchor="ctr" anchorCtr="0">
          <a:noAutofit/>
        </a:bodyPr>
        <a:lstStyle/>
        <a:p>
          <a:pPr marL="0" lvl="0" indent="0" algn="l" defTabSz="577850">
            <a:lnSpc>
              <a:spcPct val="90000"/>
            </a:lnSpc>
            <a:spcBef>
              <a:spcPct val="0"/>
            </a:spcBef>
            <a:spcAft>
              <a:spcPct val="35000"/>
            </a:spcAft>
            <a:buNone/>
          </a:pPr>
          <a:r>
            <a:rPr lang="en-US" sz="1300" kern="1200"/>
            <a:t>Copy : It is like copy and paste</a:t>
          </a:r>
        </a:p>
      </dsp:txBody>
      <dsp:txXfrm>
        <a:off x="1565909" y="2603"/>
        <a:ext cx="4697730" cy="638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5D986-5584-4D0F-8DF6-9C1EDF9499F8}">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5A228-E5D4-4A28-8DD9-433EA558565D}">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68F134-E473-4365-823E-2DB010C8CD81}">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Register training.mulesoft.com: </a:t>
          </a:r>
          <a:r>
            <a:rPr lang="en-IN" sz="2200" kern="1200">
              <a:hlinkClick xmlns:r="http://schemas.openxmlformats.org/officeDocument/2006/relationships" r:id="rId3"/>
            </a:rPr>
            <a:t>https://training.mulesoft.com/home</a:t>
          </a:r>
          <a:r>
            <a:rPr lang="en-IN" sz="2200" kern="1200"/>
            <a:t> </a:t>
          </a:r>
          <a:endParaRPr lang="en-US" sz="2200" kern="1200"/>
        </a:p>
      </dsp:txBody>
      <dsp:txXfrm>
        <a:off x="1057183" y="1805"/>
        <a:ext cx="9458416" cy="915310"/>
      </dsp:txXfrm>
    </dsp:sp>
    <dsp:sp modelId="{9C6EA1F4-1876-4319-9429-D873EAF4722C}">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09859E-BD67-4BA4-9D8B-78F2EC9B331B}">
      <dsp:nvSpPr>
        <dsp:cNvPr id="0" name=""/>
        <dsp:cNvSpPr/>
      </dsp:nvSpPr>
      <dsp:spPr>
        <a:xfrm>
          <a:off x="276881" y="1351889"/>
          <a:ext cx="503420" cy="50342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90916-B108-48B4-A999-1A373B15DFE1}">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Install Database (My SQL ) in Local machine</a:t>
          </a:r>
          <a:endParaRPr lang="en-US" sz="2200" kern="1200"/>
        </a:p>
      </dsp:txBody>
      <dsp:txXfrm>
        <a:off x="1057183" y="1145944"/>
        <a:ext cx="9458416" cy="915310"/>
      </dsp:txXfrm>
    </dsp:sp>
    <dsp:sp modelId="{2C30C0EE-C92D-4179-8DF4-3DA8BF383251}">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6F0626-2EF8-4693-B9F3-DA1CA47B3BD1}">
      <dsp:nvSpPr>
        <dsp:cNvPr id="0" name=""/>
        <dsp:cNvSpPr/>
      </dsp:nvSpPr>
      <dsp:spPr>
        <a:xfrm>
          <a:off x="276881" y="2496027"/>
          <a:ext cx="503420" cy="50342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E740E5-6F29-4E6D-A10A-2ABE1541CEE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Link for MuleSoft Notes: </a:t>
          </a:r>
          <a:r>
            <a:rPr lang="en-IN" sz="2200" kern="1200">
              <a:hlinkClick xmlns:r="http://schemas.openxmlformats.org/officeDocument/2006/relationships" r:id="rId8"/>
            </a:rPr>
            <a:t>https://www.tutorialspoint.com/mulesoft/index.htm</a:t>
          </a:r>
          <a:r>
            <a:rPr lang="en-IN" sz="2200" kern="1200"/>
            <a:t> </a:t>
          </a:r>
          <a:endParaRPr lang="en-US" sz="2200" kern="1200"/>
        </a:p>
      </dsp:txBody>
      <dsp:txXfrm>
        <a:off x="1057183" y="2290082"/>
        <a:ext cx="9458416" cy="915310"/>
      </dsp:txXfrm>
    </dsp:sp>
    <dsp:sp modelId="{06B47E89-4F6C-4679-9613-4A36BFD78405}">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F4E6A-8365-4B4D-9FE3-593664B754B5}">
      <dsp:nvSpPr>
        <dsp:cNvPr id="0" name=""/>
        <dsp:cNvSpPr/>
      </dsp:nvSpPr>
      <dsp:spPr>
        <a:xfrm>
          <a:off x="276881" y="3640166"/>
          <a:ext cx="503420" cy="5034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B029B-C91F-49AD-BDAA-1517B1CD19B6}">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Link for Mulesoft Website: </a:t>
          </a:r>
          <a:r>
            <a:rPr lang="en-IN" sz="2200" kern="1200">
              <a:hlinkClick xmlns:r="http://schemas.openxmlformats.org/officeDocument/2006/relationships" r:id="rId11"/>
            </a:rPr>
            <a:t>https://www.mulesoft.com/</a:t>
          </a:r>
          <a:r>
            <a:rPr lang="en-IN" sz="2200" kern="1200"/>
            <a:t> </a:t>
          </a:r>
          <a:endParaRPr lang="en-US" sz="2200" kern="1200"/>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3E137-07F2-4406-9FC4-2258BBD9443F}">
      <dsp:nvSpPr>
        <dsp:cNvPr id="0" name=""/>
        <dsp:cNvSpPr/>
      </dsp:nvSpPr>
      <dsp:spPr>
        <a:xfrm>
          <a:off x="578847" y="291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Drag and Drop tool</a:t>
          </a:r>
          <a:endParaRPr lang="en-US" sz="1500" kern="1200" dirty="0"/>
        </a:p>
      </dsp:txBody>
      <dsp:txXfrm>
        <a:off x="578847" y="2914"/>
        <a:ext cx="1935014" cy="1161008"/>
      </dsp:txXfrm>
    </dsp:sp>
    <dsp:sp modelId="{F08022A2-811E-4EA5-8E43-167288CF5720}">
      <dsp:nvSpPr>
        <dsp:cNvPr id="0" name=""/>
        <dsp:cNvSpPr/>
      </dsp:nvSpPr>
      <dsp:spPr>
        <a:xfrm>
          <a:off x="2707362" y="291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Integration platform</a:t>
          </a:r>
          <a:endParaRPr lang="en-US" sz="1500" kern="1200"/>
        </a:p>
      </dsp:txBody>
      <dsp:txXfrm>
        <a:off x="2707362" y="2914"/>
        <a:ext cx="1935014" cy="1161008"/>
      </dsp:txXfrm>
    </dsp:sp>
    <dsp:sp modelId="{E329B25D-C64F-4D92-AA14-B106F0337D86}">
      <dsp:nvSpPr>
        <dsp:cNvPr id="0" name=""/>
        <dsp:cNvSpPr/>
      </dsp:nvSpPr>
      <dsp:spPr>
        <a:xfrm>
          <a:off x="578847" y="135742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Business data connector (Communicates between 2 or more systems)</a:t>
          </a:r>
          <a:endParaRPr lang="en-US" sz="1500" kern="1200" dirty="0"/>
        </a:p>
      </dsp:txBody>
      <dsp:txXfrm>
        <a:off x="578847" y="1357424"/>
        <a:ext cx="1935014" cy="1161008"/>
      </dsp:txXfrm>
    </dsp:sp>
    <dsp:sp modelId="{033D290A-F25E-4E02-BF1F-675C09ED91A8}">
      <dsp:nvSpPr>
        <dsp:cNvPr id="0" name=""/>
        <dsp:cNvSpPr/>
      </dsp:nvSpPr>
      <dsp:spPr>
        <a:xfrm>
          <a:off x="2707362" y="135742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Acquired by Salesfore on May’2018</a:t>
          </a:r>
          <a:endParaRPr lang="en-US" sz="1500" kern="1200"/>
        </a:p>
      </dsp:txBody>
      <dsp:txXfrm>
        <a:off x="2707362" y="1357424"/>
        <a:ext cx="1935014" cy="1161008"/>
      </dsp:txXfrm>
    </dsp:sp>
    <dsp:sp modelId="{CC4D21F5-3065-4A52-BDDA-44828E6CFA54}">
      <dsp:nvSpPr>
        <dsp:cNvPr id="0" name=""/>
        <dsp:cNvSpPr/>
      </dsp:nvSpPr>
      <dsp:spPr>
        <a:xfrm>
          <a:off x="578847" y="271193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a:t>
          </a:r>
          <a:r>
            <a:rPr lang="en-US" sz="1500" b="0" i="0" kern="1200"/>
            <a:t>ounded in 2006 by Ross Mason</a:t>
          </a:r>
          <a:r>
            <a:rPr lang="en-IN" sz="1500" kern="1200"/>
            <a:t> </a:t>
          </a:r>
          <a:endParaRPr lang="en-US" sz="1500" kern="1200"/>
        </a:p>
      </dsp:txBody>
      <dsp:txXfrm>
        <a:off x="578847" y="2711934"/>
        <a:ext cx="1935014" cy="1161008"/>
      </dsp:txXfrm>
    </dsp:sp>
    <dsp:sp modelId="{6D300DD6-4877-422F-8500-AC445ADDCBEB}">
      <dsp:nvSpPr>
        <dsp:cNvPr id="0" name=""/>
        <dsp:cNvSpPr/>
      </dsp:nvSpPr>
      <dsp:spPr>
        <a:xfrm>
          <a:off x="2707362" y="271193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Mule = Donkey + Horse</a:t>
          </a:r>
          <a:endParaRPr lang="en-US" sz="1500" kern="1200"/>
        </a:p>
      </dsp:txBody>
      <dsp:txXfrm>
        <a:off x="2707362" y="2711934"/>
        <a:ext cx="1935014" cy="1161008"/>
      </dsp:txXfrm>
    </dsp:sp>
    <dsp:sp modelId="{BB04BAB7-D60E-4C20-BC18-C4B8AAB6E719}">
      <dsp:nvSpPr>
        <dsp:cNvPr id="0" name=""/>
        <dsp:cNvSpPr/>
      </dsp:nvSpPr>
      <dsp:spPr>
        <a:xfrm>
          <a:off x="578847" y="406644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Competitors : DELL BOOMI, TIBCO etc…</a:t>
          </a:r>
          <a:endParaRPr lang="en-US" sz="1500" kern="1200" dirty="0"/>
        </a:p>
      </dsp:txBody>
      <dsp:txXfrm>
        <a:off x="578847" y="4066444"/>
        <a:ext cx="1935014" cy="1161008"/>
      </dsp:txXfrm>
    </dsp:sp>
    <dsp:sp modelId="{889A4136-5310-4ADA-9777-79858CC48077}">
      <dsp:nvSpPr>
        <dsp:cNvPr id="0" name=""/>
        <dsp:cNvSpPr/>
      </dsp:nvSpPr>
      <dsp:spPr>
        <a:xfrm>
          <a:off x="2707362" y="4066444"/>
          <a:ext cx="1935014" cy="116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EAI</a:t>
          </a:r>
          <a:r>
            <a:rPr lang="en-US" sz="1500" kern="1200" baseline="0" dirty="0"/>
            <a:t> Product</a:t>
          </a:r>
          <a:endParaRPr lang="en-US" sz="1500" kern="1200" dirty="0"/>
        </a:p>
      </dsp:txBody>
      <dsp:txXfrm>
        <a:off x="2707362" y="4066444"/>
        <a:ext cx="1935014" cy="1161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8766B-981A-4C2F-8D32-CF92CCA4E460}">
      <dsp:nvSpPr>
        <dsp:cNvPr id="0" name=""/>
        <dsp:cNvSpPr/>
      </dsp:nvSpPr>
      <dsp:spPr>
        <a:xfrm>
          <a:off x="0" y="0"/>
          <a:ext cx="6263640" cy="64749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0FA467-8B41-47C8-9832-3826F401BE04}">
      <dsp:nvSpPr>
        <dsp:cNvPr id="0" name=""/>
        <dsp:cNvSpPr/>
      </dsp:nvSpPr>
      <dsp:spPr>
        <a:xfrm>
          <a:off x="195868" y="146157"/>
          <a:ext cx="356124" cy="356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EA28F4-F3DA-41EE-9FB8-8FD9F5AAA828}">
      <dsp:nvSpPr>
        <dsp:cNvPr id="0" name=""/>
        <dsp:cNvSpPr/>
      </dsp:nvSpPr>
      <dsp:spPr>
        <a:xfrm>
          <a:off x="747862" y="470"/>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Design Center - Design and develop API's</a:t>
          </a:r>
        </a:p>
      </dsp:txBody>
      <dsp:txXfrm>
        <a:off x="747862" y="470"/>
        <a:ext cx="5515777" cy="647499"/>
      </dsp:txXfrm>
    </dsp:sp>
    <dsp:sp modelId="{0DB65013-1A54-4748-9B56-57FB136637E6}">
      <dsp:nvSpPr>
        <dsp:cNvPr id="0" name=""/>
        <dsp:cNvSpPr/>
      </dsp:nvSpPr>
      <dsp:spPr>
        <a:xfrm>
          <a:off x="0" y="809844"/>
          <a:ext cx="6263640" cy="64749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EC4ED5-6F84-4A01-A8F6-9B183A447D62}">
      <dsp:nvSpPr>
        <dsp:cNvPr id="0" name=""/>
        <dsp:cNvSpPr/>
      </dsp:nvSpPr>
      <dsp:spPr>
        <a:xfrm>
          <a:off x="195868" y="955532"/>
          <a:ext cx="356124" cy="356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033180-EAAA-4835-8E36-4D11FB1DC21E}">
      <dsp:nvSpPr>
        <dsp:cNvPr id="0" name=""/>
        <dsp:cNvSpPr/>
      </dsp:nvSpPr>
      <dsp:spPr>
        <a:xfrm>
          <a:off x="747862" y="80984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Anypoint Exchange - Place where we will be able to share, discover api's and reusable assets</a:t>
          </a:r>
        </a:p>
      </dsp:txBody>
      <dsp:txXfrm>
        <a:off x="747862" y="809844"/>
        <a:ext cx="5515777" cy="647499"/>
      </dsp:txXfrm>
    </dsp:sp>
    <dsp:sp modelId="{E17ECCE7-1D84-408F-BBAC-3A0BDF7B3A6B}">
      <dsp:nvSpPr>
        <dsp:cNvPr id="0" name=""/>
        <dsp:cNvSpPr/>
      </dsp:nvSpPr>
      <dsp:spPr>
        <a:xfrm>
          <a:off x="0" y="1619219"/>
          <a:ext cx="6263640" cy="64749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55E80-21D6-4324-AF13-79B445B060CE}">
      <dsp:nvSpPr>
        <dsp:cNvPr id="0" name=""/>
        <dsp:cNvSpPr/>
      </dsp:nvSpPr>
      <dsp:spPr>
        <a:xfrm>
          <a:off x="195868" y="1764906"/>
          <a:ext cx="356124" cy="356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48ED2-4C9F-4EB6-98DE-179B0481958E}">
      <dsp:nvSpPr>
        <dsp:cNvPr id="0" name=""/>
        <dsp:cNvSpPr/>
      </dsp:nvSpPr>
      <dsp:spPr>
        <a:xfrm>
          <a:off x="747862" y="1619219"/>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API Manager - Helps in Managing API's by invoking policies</a:t>
          </a:r>
        </a:p>
      </dsp:txBody>
      <dsp:txXfrm>
        <a:off x="747862" y="1619219"/>
        <a:ext cx="5515777" cy="647499"/>
      </dsp:txXfrm>
    </dsp:sp>
    <dsp:sp modelId="{ACC0F84B-DD29-4FC6-837D-07FEC83AC2EE}">
      <dsp:nvSpPr>
        <dsp:cNvPr id="0" name=""/>
        <dsp:cNvSpPr/>
      </dsp:nvSpPr>
      <dsp:spPr>
        <a:xfrm>
          <a:off x="0" y="2428594"/>
          <a:ext cx="6263640" cy="64749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37514-40F8-4AA2-9CFA-4FB523D65ADE}">
      <dsp:nvSpPr>
        <dsp:cNvPr id="0" name=""/>
        <dsp:cNvSpPr/>
      </dsp:nvSpPr>
      <dsp:spPr>
        <a:xfrm>
          <a:off x="195868" y="2574281"/>
          <a:ext cx="356124" cy="3561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95157-7CB2-46CF-8848-948C7409786D}">
      <dsp:nvSpPr>
        <dsp:cNvPr id="0" name=""/>
        <dsp:cNvSpPr/>
      </dsp:nvSpPr>
      <dsp:spPr>
        <a:xfrm>
          <a:off x="747862" y="242859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dirty="0"/>
            <a:t>Runtime Manager - Where applications are deployed</a:t>
          </a:r>
        </a:p>
      </dsp:txBody>
      <dsp:txXfrm>
        <a:off x="747862" y="2428594"/>
        <a:ext cx="5515777" cy="647499"/>
      </dsp:txXfrm>
    </dsp:sp>
    <dsp:sp modelId="{2D02A3D3-F233-4B7C-AD62-DBD8CF4CE16F}">
      <dsp:nvSpPr>
        <dsp:cNvPr id="0" name=""/>
        <dsp:cNvSpPr/>
      </dsp:nvSpPr>
      <dsp:spPr>
        <a:xfrm>
          <a:off x="0" y="3237968"/>
          <a:ext cx="6263640" cy="64749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4E9AA-5AB0-4E38-B024-878EADC06EE5}">
      <dsp:nvSpPr>
        <dsp:cNvPr id="0" name=""/>
        <dsp:cNvSpPr/>
      </dsp:nvSpPr>
      <dsp:spPr>
        <a:xfrm>
          <a:off x="195868" y="3383656"/>
          <a:ext cx="356124" cy="3561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1C80DA-7ED5-4CC5-880B-AC9353D6BAFF}">
      <dsp:nvSpPr>
        <dsp:cNvPr id="0" name=""/>
        <dsp:cNvSpPr/>
      </dsp:nvSpPr>
      <dsp:spPr>
        <a:xfrm>
          <a:off x="747862" y="3237968"/>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Access management -Configure access and permissions within organization</a:t>
          </a:r>
        </a:p>
      </dsp:txBody>
      <dsp:txXfrm>
        <a:off x="747862" y="3237968"/>
        <a:ext cx="5515777" cy="647499"/>
      </dsp:txXfrm>
    </dsp:sp>
    <dsp:sp modelId="{2882B77E-2CD0-43B9-8F08-F0D5B962223C}">
      <dsp:nvSpPr>
        <dsp:cNvPr id="0" name=""/>
        <dsp:cNvSpPr/>
      </dsp:nvSpPr>
      <dsp:spPr>
        <a:xfrm>
          <a:off x="0" y="4047343"/>
          <a:ext cx="6263640" cy="64749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D8E5-4E4D-4666-A053-EF5ACB460513}">
      <dsp:nvSpPr>
        <dsp:cNvPr id="0" name=""/>
        <dsp:cNvSpPr/>
      </dsp:nvSpPr>
      <dsp:spPr>
        <a:xfrm>
          <a:off x="195868" y="4193030"/>
          <a:ext cx="356124" cy="3561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D773B5-DA94-40C1-90B0-9FF632F91BAC}">
      <dsp:nvSpPr>
        <dsp:cNvPr id="0" name=""/>
        <dsp:cNvSpPr/>
      </dsp:nvSpPr>
      <dsp:spPr>
        <a:xfrm>
          <a:off x="747862" y="4047343"/>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dirty="0" err="1"/>
            <a:t>Anypoint</a:t>
          </a:r>
          <a:r>
            <a:rPr lang="en-US" sz="1600" kern="1200" dirty="0"/>
            <a:t> Monitoring/Visualizer-Provides monitoring and real-time graphical representation of API's</a:t>
          </a:r>
        </a:p>
      </dsp:txBody>
      <dsp:txXfrm>
        <a:off x="747862" y="4047343"/>
        <a:ext cx="5515777" cy="647499"/>
      </dsp:txXfrm>
    </dsp:sp>
    <dsp:sp modelId="{2F1998C5-050F-4C7E-80D4-C48773D897BD}">
      <dsp:nvSpPr>
        <dsp:cNvPr id="0" name=""/>
        <dsp:cNvSpPr/>
      </dsp:nvSpPr>
      <dsp:spPr>
        <a:xfrm>
          <a:off x="0" y="4856717"/>
          <a:ext cx="6263640" cy="64749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824CF-9466-4BF6-AECC-7BAF81944A39}">
      <dsp:nvSpPr>
        <dsp:cNvPr id="0" name=""/>
        <dsp:cNvSpPr/>
      </dsp:nvSpPr>
      <dsp:spPr>
        <a:xfrm>
          <a:off x="195868" y="5002405"/>
          <a:ext cx="356124" cy="35612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04E8A-6CAA-4A5E-A439-EF5B895700C4}">
      <dsp:nvSpPr>
        <dsp:cNvPr id="0" name=""/>
        <dsp:cNvSpPr/>
      </dsp:nvSpPr>
      <dsp:spPr>
        <a:xfrm>
          <a:off x="747862" y="4856717"/>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Secret Manager - Place to store and control access to private keys, passwords, cerificates</a:t>
          </a:r>
        </a:p>
      </dsp:txBody>
      <dsp:txXfrm>
        <a:off x="747862" y="4856717"/>
        <a:ext cx="5515777" cy="647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BCF9B-8D9C-4EFB-B4F2-6283A595B826}">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CE2B2-2395-4186-A577-ADC73272A744}">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Creating folder for code simplicity (! include FILENAME in Type -- application/json)</a:t>
          </a:r>
        </a:p>
      </dsp:txBody>
      <dsp:txXfrm>
        <a:off x="417971" y="2644140"/>
        <a:ext cx="2889450" cy="720000"/>
      </dsp:txXfrm>
    </dsp:sp>
    <dsp:sp modelId="{10826E1E-BA3F-4054-8F0E-5B55EE5138A7}">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A4634-766A-4B59-BDB0-49F02CAB4ACE}">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hlinkClick xmlns:r="http://schemas.openxmlformats.org/officeDocument/2006/relationships" r:id="rId5"/>
            </a:rPr>
            <a:t>https://http.cat/</a:t>
          </a:r>
          <a:r>
            <a:rPr lang="en-US" sz="1100" kern="1200" dirty="0"/>
            <a:t> </a:t>
          </a:r>
        </a:p>
        <a:p>
          <a:pPr marL="0" lvl="0" indent="0" algn="ctr" defTabSz="488950">
            <a:lnSpc>
              <a:spcPct val="100000"/>
            </a:lnSpc>
            <a:spcBef>
              <a:spcPct val="0"/>
            </a:spcBef>
            <a:spcAft>
              <a:spcPct val="35000"/>
            </a:spcAft>
            <a:buNone/>
          </a:pPr>
          <a:r>
            <a:rPr lang="en-US" sz="1100" b="1" kern="1200" dirty="0"/>
            <a:t>( Example status codes)</a:t>
          </a:r>
        </a:p>
      </dsp:txBody>
      <dsp:txXfrm>
        <a:off x="3813075" y="2644140"/>
        <a:ext cx="2889450" cy="720000"/>
      </dsp:txXfrm>
    </dsp:sp>
    <dsp:sp modelId="{F55DAACF-6916-4F79-AE2E-938BBE1873DE}">
      <dsp:nvSpPr>
        <dsp:cNvPr id="0" name=""/>
        <dsp:cNvSpPr/>
      </dsp:nvSpPr>
      <dsp:spPr>
        <a:xfrm>
          <a:off x="8002777" y="987197"/>
          <a:ext cx="1300252" cy="130025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C0CC79-3F8D-4C26-8602-C68735364EC0}">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hlinkClick xmlns:r="http://schemas.openxmlformats.org/officeDocument/2006/relationships" r:id="rId8"/>
            </a:rPr>
            <a:t>https://github.com/raml-org/raml-spec/blob/master/versions/raml-10/raml-10.md/</a:t>
          </a:r>
          <a:r>
            <a:rPr lang="en-US" sz="1100" kern="1200" dirty="0"/>
            <a:t> </a:t>
          </a:r>
        </a:p>
        <a:p>
          <a:pPr marL="0" lvl="0" indent="0" algn="ctr" defTabSz="488950">
            <a:lnSpc>
              <a:spcPct val="100000"/>
            </a:lnSpc>
            <a:spcBef>
              <a:spcPct val="0"/>
            </a:spcBef>
            <a:spcAft>
              <a:spcPct val="35000"/>
            </a:spcAft>
            <a:buNone/>
          </a:pPr>
          <a:r>
            <a:rPr lang="en-US" sz="1100" b="1" kern="1200" dirty="0"/>
            <a:t>(More about RAML)</a:t>
          </a:r>
        </a:p>
      </dsp:txBody>
      <dsp:txXfrm>
        <a:off x="7208178" y="2644140"/>
        <a:ext cx="28894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54A49-F5FE-40C1-AF74-1E32012A9CF0}">
      <dsp:nvSpPr>
        <dsp:cNvPr id="0" name=""/>
        <dsp:cNvSpPr/>
      </dsp:nvSpPr>
      <dsp:spPr>
        <a:xfrm>
          <a:off x="0" y="85278"/>
          <a:ext cx="6263640" cy="173964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chemeClr val="tx1"/>
              </a:solidFill>
            </a:rPr>
            <a:t>Flow</a:t>
          </a:r>
          <a:r>
            <a:rPr lang="en-US" sz="2000" b="0" i="0" kern="1200" dirty="0"/>
            <a:t> is a message processing block that has its own processing strategy and exception handling strategy. Used in integration tasks, data processing, connecting applications, event processing, etc.</a:t>
          </a:r>
          <a:endParaRPr lang="en-US" sz="2000" kern="1200" dirty="0"/>
        </a:p>
      </dsp:txBody>
      <dsp:txXfrm>
        <a:off x="84922" y="170200"/>
        <a:ext cx="6093796" cy="1569799"/>
      </dsp:txXfrm>
    </dsp:sp>
    <dsp:sp modelId="{202BFA82-CEB1-4E61-B803-6A17F9327436}">
      <dsp:nvSpPr>
        <dsp:cNvPr id="0" name=""/>
        <dsp:cNvSpPr/>
      </dsp:nvSpPr>
      <dsp:spPr>
        <a:xfrm>
          <a:off x="0" y="1882522"/>
          <a:ext cx="6263640" cy="173964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err="1">
              <a:solidFill>
                <a:schemeClr val="tx1"/>
              </a:solidFill>
            </a:rPr>
            <a:t>Subflow</a:t>
          </a:r>
          <a:r>
            <a:rPr lang="en-US" sz="2000" b="0" i="0" kern="1200" dirty="0"/>
            <a:t> always processes messages synchronously but inherits processing strategy and exception handling strategy from the calling flow. It can be used to split common logic and be reused by other flows.</a:t>
          </a:r>
          <a:endParaRPr lang="en-US" sz="2000" kern="1200" dirty="0"/>
        </a:p>
      </dsp:txBody>
      <dsp:txXfrm>
        <a:off x="84922" y="1967444"/>
        <a:ext cx="6093796" cy="1569799"/>
      </dsp:txXfrm>
    </dsp:sp>
    <dsp:sp modelId="{994DD406-270C-4CD5-8F87-E1FB97984101}">
      <dsp:nvSpPr>
        <dsp:cNvPr id="0" name=""/>
        <dsp:cNvSpPr/>
      </dsp:nvSpPr>
      <dsp:spPr>
        <a:xfrm>
          <a:off x="0" y="3679765"/>
          <a:ext cx="6263640" cy="173964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chemeClr val="tx1"/>
              </a:solidFill>
            </a:rPr>
            <a:t>Private flow </a:t>
          </a:r>
          <a:r>
            <a:rPr lang="en-US" sz="2000" b="0" i="0" kern="1200" dirty="0"/>
            <a:t>does not have source define. It can be synchronous or asynchronous based on the processing strategy selected. Also they have their own exception handling strategy. Allows you to define different threading profile.</a:t>
          </a:r>
          <a:endParaRPr lang="en-US" sz="2000" kern="1200" dirty="0"/>
        </a:p>
      </dsp:txBody>
      <dsp:txXfrm>
        <a:off x="84922" y="3764687"/>
        <a:ext cx="6093796" cy="15697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3002D-09B2-40BF-98B2-AB6AABD7001F}">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AF8436-7462-47B5-9206-F78DB5202264}">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IN" sz="2600" kern="1200"/>
            <a:t>Automated : Scheduler + Logger</a:t>
          </a:r>
          <a:endParaRPr lang="en-US" sz="2600" kern="1200"/>
        </a:p>
      </dsp:txBody>
      <dsp:txXfrm>
        <a:off x="765914" y="2943510"/>
        <a:ext cx="4320000" cy="720000"/>
      </dsp:txXfrm>
    </dsp:sp>
    <dsp:sp modelId="{2F665D79-4563-41FB-9FF9-4EDD10878788}">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80C3DD-B565-4AFC-98AC-EADF7367515B}">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IN" sz="2600" kern="1200"/>
            <a:t>Manual: Listener+logger</a:t>
          </a:r>
          <a:endParaRPr lang="en-US" sz="2600" kern="1200"/>
        </a:p>
      </dsp:txBody>
      <dsp:txXfrm>
        <a:off x="5841914" y="2943510"/>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6C082-0973-43FB-816F-4912EDF0452C}">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56105E-9DBA-4453-8517-A170CCC792A3}">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Through preview we can see how the output generates without execution</a:t>
          </a:r>
          <a:endParaRPr lang="en-US" sz="2300" kern="1200"/>
        </a:p>
      </dsp:txBody>
      <dsp:txXfrm>
        <a:off x="383617" y="1447754"/>
        <a:ext cx="2847502" cy="1768010"/>
      </dsp:txXfrm>
    </dsp:sp>
    <dsp:sp modelId="{E7C7A9E0-0C58-4976-82BC-5BB967CFA89A}">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BE9B9C-2F1C-4BDC-81B1-971E347CD569}">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It will help us to check whether if there are any syntax errors before execution</a:t>
          </a:r>
          <a:endParaRPr lang="en-US" sz="2300" kern="1200"/>
        </a:p>
      </dsp:txBody>
      <dsp:txXfrm>
        <a:off x="3998355" y="1447754"/>
        <a:ext cx="2847502" cy="1768010"/>
      </dsp:txXfrm>
    </dsp:sp>
    <dsp:sp modelId="{842DEFC9-DB5C-4F52-91F7-76755925895B}">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15DDA-3248-440E-8BEF-B11D2B6B0560}">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It will help us reduce time for debugging and development</a:t>
          </a:r>
          <a:endParaRPr lang="en-US" sz="2300" kern="1200"/>
        </a:p>
      </dsp:txBody>
      <dsp:txXfrm>
        <a:off x="7613092" y="1447754"/>
        <a:ext cx="2847502" cy="17680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806B0-2B17-43B3-A6DE-66635AAF252F}">
      <dsp:nvSpPr>
        <dsp:cNvPr id="0" name=""/>
        <dsp:cNvSpPr/>
      </dsp:nvSpPr>
      <dsp:spPr>
        <a:xfrm>
          <a:off x="0" y="536003"/>
          <a:ext cx="6263640" cy="6715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map operators is used in Arrays </a:t>
          </a:r>
          <a:endParaRPr lang="en-US" sz="2800" kern="1200"/>
        </a:p>
      </dsp:txBody>
      <dsp:txXfrm>
        <a:off x="32784" y="568787"/>
        <a:ext cx="6198072" cy="606012"/>
      </dsp:txXfrm>
    </dsp:sp>
    <dsp:sp modelId="{D78C4781-7BA7-44F6-9D66-5C9E375EEED7}">
      <dsp:nvSpPr>
        <dsp:cNvPr id="0" name=""/>
        <dsp:cNvSpPr/>
      </dsp:nvSpPr>
      <dsp:spPr>
        <a:xfrm>
          <a:off x="0" y="1288224"/>
          <a:ext cx="6263640" cy="6715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mapOject is used for Objects</a:t>
          </a:r>
          <a:endParaRPr lang="en-US" sz="2800" kern="1200"/>
        </a:p>
      </dsp:txBody>
      <dsp:txXfrm>
        <a:off x="32784" y="1321008"/>
        <a:ext cx="6198072" cy="606012"/>
      </dsp:txXfrm>
    </dsp:sp>
    <dsp:sp modelId="{1E3DF02D-69A4-4C7C-AD96-34F3025F5BB6}">
      <dsp:nvSpPr>
        <dsp:cNvPr id="0" name=""/>
        <dsp:cNvSpPr/>
      </dsp:nvSpPr>
      <dsp:spPr>
        <a:xfrm>
          <a:off x="0" y="2040444"/>
          <a:ext cx="6263640" cy="6715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map operators cannot be used inObjects</a:t>
          </a:r>
          <a:endParaRPr lang="en-US" sz="2800" kern="1200"/>
        </a:p>
      </dsp:txBody>
      <dsp:txXfrm>
        <a:off x="32784" y="2073228"/>
        <a:ext cx="6198072" cy="606012"/>
      </dsp:txXfrm>
    </dsp:sp>
    <dsp:sp modelId="{C949B626-7499-4051-8F40-75FFB49F3FFA}">
      <dsp:nvSpPr>
        <dsp:cNvPr id="0" name=""/>
        <dsp:cNvSpPr/>
      </dsp:nvSpPr>
      <dsp:spPr>
        <a:xfrm>
          <a:off x="0" y="2792664"/>
          <a:ext cx="6263640"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mapObject cannot be used for Arrays</a:t>
          </a:r>
          <a:endParaRPr lang="en-US" sz="2800" kern="1200"/>
        </a:p>
      </dsp:txBody>
      <dsp:txXfrm>
        <a:off x="32784" y="2825448"/>
        <a:ext cx="6198072" cy="606012"/>
      </dsp:txXfrm>
    </dsp:sp>
    <dsp:sp modelId="{FF77CA04-F7EB-41EC-956D-8C5A0138D053}">
      <dsp:nvSpPr>
        <dsp:cNvPr id="0" name=""/>
        <dsp:cNvSpPr/>
      </dsp:nvSpPr>
      <dsp:spPr>
        <a:xfrm>
          <a:off x="0" y="3544884"/>
          <a:ext cx="6263640" cy="6715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 Gives the value </a:t>
          </a:r>
          <a:endParaRPr lang="en-US" sz="2800" kern="1200" dirty="0"/>
        </a:p>
      </dsp:txBody>
      <dsp:txXfrm>
        <a:off x="32784" y="3577668"/>
        <a:ext cx="6198072" cy="606012"/>
      </dsp:txXfrm>
    </dsp:sp>
    <dsp:sp modelId="{581E830A-C125-47C5-8130-73F4185C264B}">
      <dsp:nvSpPr>
        <dsp:cNvPr id="0" name=""/>
        <dsp:cNvSpPr/>
      </dsp:nvSpPr>
      <dsp:spPr>
        <a:xfrm>
          <a:off x="0" y="4297104"/>
          <a:ext cx="6263640" cy="6715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 Gives the index of the field</a:t>
          </a:r>
          <a:endParaRPr lang="en-US" sz="2800" kern="1200"/>
        </a:p>
      </dsp:txBody>
      <dsp:txXfrm>
        <a:off x="32784" y="4329888"/>
        <a:ext cx="6198072" cy="6060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AAAE2-EC09-4E64-A99B-7FBC7A2BBB9A}">
      <dsp:nvSpPr>
        <dsp:cNvPr id="0" name=""/>
        <dsp:cNvSpPr/>
      </dsp:nvSpPr>
      <dsp:spPr>
        <a:xfrm>
          <a:off x="0" y="386633"/>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SFTP, Database, Salesforce, any External web service etc… are some connectors </a:t>
          </a:r>
          <a:endParaRPr lang="en-US" sz="2200" kern="1200" dirty="0"/>
        </a:p>
      </dsp:txBody>
      <dsp:txXfrm>
        <a:off x="25759" y="412392"/>
        <a:ext cx="10464082" cy="476152"/>
      </dsp:txXfrm>
    </dsp:sp>
    <dsp:sp modelId="{A130A5AB-C91F-4BD0-A695-33073FA503AA}">
      <dsp:nvSpPr>
        <dsp:cNvPr id="0" name=""/>
        <dsp:cNvSpPr/>
      </dsp:nvSpPr>
      <dsp:spPr>
        <a:xfrm>
          <a:off x="0" y="996714"/>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Gather the </a:t>
          </a:r>
          <a:r>
            <a:rPr lang="en-IN" sz="2200" b="1" kern="1200" dirty="0"/>
            <a:t>configuration details </a:t>
          </a:r>
          <a:r>
            <a:rPr lang="en-IN" sz="2200" kern="1200" dirty="0"/>
            <a:t>that are required while working with specific connector</a:t>
          </a:r>
          <a:endParaRPr lang="en-US" sz="2200" kern="1200" dirty="0"/>
        </a:p>
      </dsp:txBody>
      <dsp:txXfrm>
        <a:off x="25759" y="1022473"/>
        <a:ext cx="10464082" cy="476152"/>
      </dsp:txXfrm>
    </dsp:sp>
    <dsp:sp modelId="{11F14AD2-A1EB-46A5-9B0F-47E8EBB84414}">
      <dsp:nvSpPr>
        <dsp:cNvPr id="0" name=""/>
        <dsp:cNvSpPr/>
      </dsp:nvSpPr>
      <dsp:spPr>
        <a:xfrm>
          <a:off x="0" y="161631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See what is the </a:t>
          </a:r>
          <a:r>
            <a:rPr lang="en-IN" sz="2200" b="1" kern="1200"/>
            <a:t>request</a:t>
          </a:r>
          <a:r>
            <a:rPr lang="en-IN" sz="2200" kern="1200"/>
            <a:t> that particular system is </a:t>
          </a:r>
          <a:r>
            <a:rPr lang="en-IN" sz="2200" b="1" kern="1200"/>
            <a:t>accepting (</a:t>
          </a:r>
          <a:r>
            <a:rPr lang="en-IN" sz="2200" kern="1200"/>
            <a:t>Query param, Uri path</a:t>
          </a:r>
          <a:r>
            <a:rPr lang="en-IN" sz="2200" b="1" kern="1200"/>
            <a:t>, </a:t>
          </a:r>
          <a:r>
            <a:rPr lang="en-IN" sz="2200" kern="1200"/>
            <a:t>etc,.</a:t>
          </a:r>
          <a:r>
            <a:rPr lang="en-IN" sz="2200" b="1" kern="1200"/>
            <a:t>)</a:t>
          </a:r>
          <a:endParaRPr lang="en-US" sz="2200" kern="1200"/>
        </a:p>
      </dsp:txBody>
      <dsp:txXfrm>
        <a:off x="25759" y="1642078"/>
        <a:ext cx="10464082" cy="476152"/>
      </dsp:txXfrm>
    </dsp:sp>
    <dsp:sp modelId="{97915A7D-676C-47CE-B044-32780D1551C5}">
      <dsp:nvSpPr>
        <dsp:cNvPr id="0" name=""/>
        <dsp:cNvSpPr/>
      </dsp:nvSpPr>
      <dsp:spPr>
        <a:xfrm>
          <a:off x="0" y="220734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Check securirity that required to connect external system</a:t>
          </a:r>
          <a:endParaRPr lang="en-US" sz="2200" kern="1200"/>
        </a:p>
      </dsp:txBody>
      <dsp:txXfrm>
        <a:off x="25759" y="2233108"/>
        <a:ext cx="10464082" cy="476152"/>
      </dsp:txXfrm>
    </dsp:sp>
    <dsp:sp modelId="{D0B7BA46-9EFC-4E35-B000-C6B2F8D379DC}">
      <dsp:nvSpPr>
        <dsp:cNvPr id="0" name=""/>
        <dsp:cNvSpPr/>
      </dsp:nvSpPr>
      <dsp:spPr>
        <a:xfrm>
          <a:off x="0" y="279837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Check what type of response returns back</a:t>
          </a:r>
          <a:endParaRPr lang="en-US" sz="2200" kern="1200"/>
        </a:p>
      </dsp:txBody>
      <dsp:txXfrm>
        <a:off x="25759" y="2824138"/>
        <a:ext cx="10464082" cy="476152"/>
      </dsp:txXfrm>
    </dsp:sp>
    <dsp:sp modelId="{080C5460-9AEF-4D5D-A44C-FD42EB4024A7}">
      <dsp:nvSpPr>
        <dsp:cNvPr id="0" name=""/>
        <dsp:cNvSpPr/>
      </dsp:nvSpPr>
      <dsp:spPr>
        <a:xfrm>
          <a:off x="0" y="338940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Check what amount of time taking to get the response for particular request</a:t>
          </a:r>
          <a:endParaRPr lang="en-US" sz="2200" kern="1200" dirty="0"/>
        </a:p>
      </dsp:txBody>
      <dsp:txXfrm>
        <a:off x="25759" y="3415168"/>
        <a:ext cx="10464082" cy="4761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8ECB-3B5D-44CB-B300-580935FEA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1B6832-8E0D-4CDF-A286-A0D17C06E8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62A056-22E1-4015-8E08-605DD6A2D5E9}"/>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5" name="Footer Placeholder 4">
            <a:extLst>
              <a:ext uri="{FF2B5EF4-FFF2-40B4-BE49-F238E27FC236}">
                <a16:creationId xmlns:a16="http://schemas.microsoft.com/office/drawing/2014/main" id="{E0A60D96-ABA4-480C-9363-FC690AAD2B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BF1123-85B3-48ED-B083-31F7C4BBA517}"/>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162557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208F-F2DE-4D27-BC35-86851D8514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F3FA59-B3AC-4656-AE23-ECA0C0D87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11B3DD-01DE-4CB4-8421-14689EAD4B43}"/>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5" name="Footer Placeholder 4">
            <a:extLst>
              <a:ext uri="{FF2B5EF4-FFF2-40B4-BE49-F238E27FC236}">
                <a16:creationId xmlns:a16="http://schemas.microsoft.com/office/drawing/2014/main" id="{1DAB0BFC-32A7-4E9B-8966-3848AAF1B7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2F8AB-D99B-470F-ACC1-30F6015B2E62}"/>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966226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793812-401E-4246-8414-5E23954A28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D67496-E582-4A8B-8B66-4DD0633EC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7C3013-3E24-44BE-B350-A86BE05C0642}"/>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5" name="Footer Placeholder 4">
            <a:extLst>
              <a:ext uri="{FF2B5EF4-FFF2-40B4-BE49-F238E27FC236}">
                <a16:creationId xmlns:a16="http://schemas.microsoft.com/office/drawing/2014/main" id="{10DEFDA5-BCFF-46BD-908A-A0AFF6A2F4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37D07C-6B56-4BE4-BE25-F0854143B44B}"/>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1813335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BEE2-E653-4D66-A486-3498DD8C11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7CCDA2-99A6-4BFE-936C-008470565F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6AFEB5-DDCC-45F9-8689-4BB1566E3540}"/>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5" name="Footer Placeholder 4">
            <a:extLst>
              <a:ext uri="{FF2B5EF4-FFF2-40B4-BE49-F238E27FC236}">
                <a16:creationId xmlns:a16="http://schemas.microsoft.com/office/drawing/2014/main" id="{838CD544-CFC7-4BB8-9235-BF78B7C084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9D81AC-F9D9-41CC-B605-9559D6187D55}"/>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2042579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C8D-EEB9-4C2E-BD42-4C82B5D07C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0BF17D7-3188-4A41-885F-2CD15A50E3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4409BE-BD38-4FA7-8CF1-EA4C0F950A01}"/>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5" name="Footer Placeholder 4">
            <a:extLst>
              <a:ext uri="{FF2B5EF4-FFF2-40B4-BE49-F238E27FC236}">
                <a16:creationId xmlns:a16="http://schemas.microsoft.com/office/drawing/2014/main" id="{3F5D2748-4264-4F3D-A1BD-4A9F62E548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B98AF9-2A4C-4B5E-B7E9-C4E08C2D363A}"/>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2498342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10A1-C64D-4D59-80EC-3D4BA87817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62EF8F-EC65-4578-B91F-04BF0FAF5E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D7BB8E-5525-4632-B8C4-5A1DBAE567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75F8C6-4A5E-48C8-BA9E-69EA653E807E}"/>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6" name="Footer Placeholder 5">
            <a:extLst>
              <a:ext uri="{FF2B5EF4-FFF2-40B4-BE49-F238E27FC236}">
                <a16:creationId xmlns:a16="http://schemas.microsoft.com/office/drawing/2014/main" id="{F596BBA1-42F3-4A6C-8AD1-8819D7FD1A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B0E2C7-1F56-49A4-84C9-E47BA806BB66}"/>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553937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8FCD-94CD-40C1-A621-9E83327895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C2603D-08E1-49AD-99FA-383945F005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AD8154-B154-47A6-BEC9-256E2699C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4A9B3C-7073-484F-BE77-2CD23522DD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76928F-5F81-4E24-A693-C91A742B34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1DB027-41E5-4AC6-AC63-9065B3FD8E4B}"/>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8" name="Footer Placeholder 7">
            <a:extLst>
              <a:ext uri="{FF2B5EF4-FFF2-40B4-BE49-F238E27FC236}">
                <a16:creationId xmlns:a16="http://schemas.microsoft.com/office/drawing/2014/main" id="{18BEEA9B-29FA-4513-AF88-2484C9ABDB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8D707C-EC10-4375-A95B-C4E98D31C596}"/>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3270379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2A96-4C4A-4E6F-B809-0013234BC1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12933E-1776-41B7-B4A8-22DAF8B30D65}"/>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4" name="Footer Placeholder 3">
            <a:extLst>
              <a:ext uri="{FF2B5EF4-FFF2-40B4-BE49-F238E27FC236}">
                <a16:creationId xmlns:a16="http://schemas.microsoft.com/office/drawing/2014/main" id="{5FE6025D-952F-4437-8DEB-0A4AEB88CB3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90D4DE-EC8E-4A6D-AEBB-334E44C36FA3}"/>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265277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63542F-0DDD-444A-A365-B16B1FF4E277}"/>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3" name="Footer Placeholder 2">
            <a:extLst>
              <a:ext uri="{FF2B5EF4-FFF2-40B4-BE49-F238E27FC236}">
                <a16:creationId xmlns:a16="http://schemas.microsoft.com/office/drawing/2014/main" id="{F8973B50-13F9-4229-B563-4A35427E519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9C9DA5-0728-4BDC-8F54-4069E9DE0342}"/>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379686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B9E5-897A-4A17-B4EB-B0B4E22FFA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CDC9CB-1461-4C65-A665-FDC9C549BC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C66C66-CB6E-43C4-AEF8-E156BCCC8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C48B7A-969D-4C93-A39D-1B332725032F}"/>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6" name="Footer Placeholder 5">
            <a:extLst>
              <a:ext uri="{FF2B5EF4-FFF2-40B4-BE49-F238E27FC236}">
                <a16:creationId xmlns:a16="http://schemas.microsoft.com/office/drawing/2014/main" id="{CE481742-15FC-4651-B76B-F2C9A5299D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EF5919-C01B-499F-802F-3622873DE7E5}"/>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767129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C9EA-3247-4D37-AEA3-DFD7B64F48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96DC1E-8A8A-490F-B514-B00325110B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70C624-7712-4D75-B092-52BE90107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DAF9C9-8E87-477B-B3AC-D857570E77D5}"/>
              </a:ext>
            </a:extLst>
          </p:cNvPr>
          <p:cNvSpPr>
            <a:spLocks noGrp="1"/>
          </p:cNvSpPr>
          <p:nvPr>
            <p:ph type="dt" sz="half" idx="10"/>
          </p:nvPr>
        </p:nvSpPr>
        <p:spPr/>
        <p:txBody>
          <a:bodyPr/>
          <a:lstStyle/>
          <a:p>
            <a:fld id="{5683BBC2-2EB9-41CF-A97F-359C2BD36E53}" type="datetimeFigureOut">
              <a:rPr lang="en-IN" smtClean="0"/>
              <a:t>27-09-2022</a:t>
            </a:fld>
            <a:endParaRPr lang="en-IN"/>
          </a:p>
        </p:txBody>
      </p:sp>
      <p:sp>
        <p:nvSpPr>
          <p:cNvPr id="6" name="Footer Placeholder 5">
            <a:extLst>
              <a:ext uri="{FF2B5EF4-FFF2-40B4-BE49-F238E27FC236}">
                <a16:creationId xmlns:a16="http://schemas.microsoft.com/office/drawing/2014/main" id="{FEDC5F29-BE09-4C79-9FA4-BDD4A24905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B1F69C-2B23-4B28-9046-847EE9965AB0}"/>
              </a:ext>
            </a:extLst>
          </p:cNvPr>
          <p:cNvSpPr>
            <a:spLocks noGrp="1"/>
          </p:cNvSpPr>
          <p:nvPr>
            <p:ph type="sldNum" sz="quarter" idx="12"/>
          </p:nvPr>
        </p:nvSpPr>
        <p:spPr/>
        <p:txBody>
          <a:bodyPr/>
          <a:lstStyle/>
          <a:p>
            <a:fld id="{8B9B7E92-87A3-46D0-8081-E148EB3FED92}" type="slidenum">
              <a:rPr lang="en-IN" smtClean="0"/>
              <a:t>‹#›</a:t>
            </a:fld>
            <a:endParaRPr lang="en-IN"/>
          </a:p>
        </p:txBody>
      </p:sp>
    </p:spTree>
    <p:extLst>
      <p:ext uri="{BB962C8B-B14F-4D97-AF65-F5344CB8AC3E}">
        <p14:creationId xmlns:p14="http://schemas.microsoft.com/office/powerpoint/2010/main" val="1905940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F5512-6A8E-4AB3-BF2D-1F0749748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D5066-87F7-4606-8D1F-58CC751AF9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6F97D9-EB2E-4496-8DBF-C29BA9DEEC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3BBC2-2EB9-41CF-A97F-359C2BD36E53}" type="datetimeFigureOut">
              <a:rPr lang="en-IN" smtClean="0"/>
              <a:t>27-09-2022</a:t>
            </a:fld>
            <a:endParaRPr lang="en-IN"/>
          </a:p>
        </p:txBody>
      </p:sp>
      <p:sp>
        <p:nvSpPr>
          <p:cNvPr id="5" name="Footer Placeholder 4">
            <a:extLst>
              <a:ext uri="{FF2B5EF4-FFF2-40B4-BE49-F238E27FC236}">
                <a16:creationId xmlns:a16="http://schemas.microsoft.com/office/drawing/2014/main" id="{580C8D5A-1656-4675-A7A6-D0C7807D17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09B506-7FCC-4703-A950-3EF956BC93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9B7E92-87A3-46D0-8081-E148EB3FED92}" type="slidenum">
              <a:rPr lang="en-IN" smtClean="0"/>
              <a:t>‹#›</a:t>
            </a:fld>
            <a:endParaRPr lang="en-IN"/>
          </a:p>
        </p:txBody>
      </p:sp>
    </p:spTree>
    <p:extLst>
      <p:ext uri="{BB962C8B-B14F-4D97-AF65-F5344CB8AC3E}">
        <p14:creationId xmlns:p14="http://schemas.microsoft.com/office/powerpoint/2010/main" val="4255519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developer.salesforce.com/" TargetMode="Externa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1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ulesoft.com/api-manager/2.x/prepare-raml-task"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support.staffbase.com/hc/en-us/articles/360007108391-CSV-File-Examples" TargetMode="Externa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2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8.xml.rels><?xml version="1.0" encoding="UTF-8" standalone="yes"?>
<Relationships xmlns="http://schemas.openxmlformats.org/package/2006/relationships"><Relationship Id="rId3" Type="http://schemas.openxmlformats.org/officeDocument/2006/relationships/image" Target="../media/image210.sv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ummy.restapiexample.com/api/v1/employee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www.dneonline.com/calculator.asmx?wsdl" TargetMode="External"/><Relationship Id="rId2" Type="http://schemas.openxmlformats.org/officeDocument/2006/relationships/hyperlink" Target="https://www.soapui.org/docs/soap-and-wsdl/working-with-wsdls/"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mulesoft.com/platform/studi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tutorialspoint.com/mulesoft/mulesoft_dataweave_language.ht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hyperlink" Target="http://jsonviewer.stack.hu/"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6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www.w3schools.com/java/java_methods.asp"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docs.mulesoft.com/dataweave/2.2/dw-mule-functions-lookup"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dummy.restapiexample.com/api/v1/employees" TargetMode="External"/><Relationship Id="rId2" Type="http://schemas.openxmlformats.org/officeDocument/2006/relationships/hyperlink" Target="https://openweathermap.org/api#current" TargetMode="Externa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6.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1">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3">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E16E6DC-5A99-4737-A27F-1B15CB1D1FD2}"/>
              </a:ext>
            </a:extLst>
          </p:cNvPr>
          <p:cNvSpPr/>
          <p:nvPr/>
        </p:nvSpPr>
        <p:spPr>
          <a:xfrm>
            <a:off x="1537096" y="1428750"/>
            <a:ext cx="9117807" cy="210502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0" kern="1200" cap="none" spc="0">
                <a:ln w="0"/>
                <a:solidFill>
                  <a:schemeClr val="tx1"/>
                </a:solidFill>
                <a:effectLst>
                  <a:outerShdw blurRad="38100" dist="25400" dir="5400000" algn="ctr" rotWithShape="0">
                    <a:srgbClr val="6E747A">
                      <a:alpha val="43000"/>
                    </a:srgbClr>
                  </a:outerShdw>
                </a:effectLst>
                <a:latin typeface="+mj-lt"/>
                <a:ea typeface="+mj-ea"/>
                <a:cs typeface="+mj-cs"/>
              </a:rPr>
              <a:t>MULESOFT</a:t>
            </a:r>
          </a:p>
        </p:txBody>
      </p:sp>
      <p:cxnSp>
        <p:nvCxnSpPr>
          <p:cNvPr id="46" name="Straight Connector 45">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EF498C3-5F69-436C-A552-C56009D5670D}"/>
              </a:ext>
            </a:extLst>
          </p:cNvPr>
          <p:cNvSpPr/>
          <p:nvPr/>
        </p:nvSpPr>
        <p:spPr>
          <a:xfrm>
            <a:off x="6096000" y="4755766"/>
            <a:ext cx="5467351" cy="630942"/>
          </a:xfrm>
          <a:prstGeom prst="rect">
            <a:avLst/>
          </a:prstGeom>
          <a:noFill/>
        </p:spPr>
        <p:txBody>
          <a:bodyPr wrap="square" lIns="91440" tIns="45720" rIns="91440" bIns="45720">
            <a:spAutoFit/>
          </a:bodyPr>
          <a:lstStyle/>
          <a:p>
            <a:pPr algn="ctr"/>
            <a:r>
              <a:rPr lang="en-US" sz="3500" b="0" i="1" cap="none" spc="0" dirty="0">
                <a:ln w="0"/>
                <a:solidFill>
                  <a:schemeClr val="tx1"/>
                </a:solidFill>
                <a:effectLst>
                  <a:outerShdw blurRad="38100" dist="19050" dir="2700000" algn="tl" rotWithShape="0">
                    <a:schemeClr val="dk1">
                      <a:alpha val="40000"/>
                    </a:schemeClr>
                  </a:outerShdw>
                </a:effectLst>
                <a:highlight>
                  <a:srgbClr val="C0C0C0"/>
                </a:highlight>
              </a:rPr>
              <a:t>SAI KIRAN YALAKALA</a:t>
            </a:r>
          </a:p>
        </p:txBody>
      </p:sp>
    </p:spTree>
    <p:extLst>
      <p:ext uri="{BB962C8B-B14F-4D97-AF65-F5344CB8AC3E}">
        <p14:creationId xmlns:p14="http://schemas.microsoft.com/office/powerpoint/2010/main" val="121911624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331C8-E07E-4A14-A2BA-08C26E00A8F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Government SAPI : Used to fetch raw details from end system</a:t>
            </a:r>
          </a:p>
        </p:txBody>
      </p:sp>
      <p:pic>
        <p:nvPicPr>
          <p:cNvPr id="4" name="Picture 3">
            <a:extLst>
              <a:ext uri="{FF2B5EF4-FFF2-40B4-BE49-F238E27FC236}">
                <a16:creationId xmlns:a16="http://schemas.microsoft.com/office/drawing/2014/main" id="{B5F65DE7-7302-4BE0-ADDB-2458A3434B58}"/>
              </a:ext>
            </a:extLst>
          </p:cNvPr>
          <p:cNvPicPr>
            <a:picLocks noChangeAspect="1"/>
          </p:cNvPicPr>
          <p:nvPr/>
        </p:nvPicPr>
        <p:blipFill>
          <a:blip r:embed="rId2"/>
          <a:stretch>
            <a:fillRect/>
          </a:stretch>
        </p:blipFill>
        <p:spPr>
          <a:xfrm>
            <a:off x="5124639" y="643466"/>
            <a:ext cx="6086053" cy="5568739"/>
          </a:xfrm>
          <a:prstGeom prst="rect">
            <a:avLst/>
          </a:prstGeom>
        </p:spPr>
      </p:pic>
    </p:spTree>
    <p:extLst>
      <p:ext uri="{BB962C8B-B14F-4D97-AF65-F5344CB8AC3E}">
        <p14:creationId xmlns:p14="http://schemas.microsoft.com/office/powerpoint/2010/main" val="4020954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3306BB-FBB2-4FCE-8032-BA2CB3FD263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File:Write Operation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A0C87F9-73D7-4C7F-90F6-2F902D4FB549}"/>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2000" kern="1200">
                <a:solidFill>
                  <a:schemeClr val="bg1"/>
                </a:solidFill>
                <a:latin typeface="+mn-lt"/>
                <a:ea typeface="+mn-ea"/>
                <a:cs typeface="+mn-cs"/>
              </a:rPr>
              <a:t>It will write/Store what ever data coming from Database to a File</a:t>
            </a:r>
          </a:p>
        </p:txBody>
      </p:sp>
      <p:pic>
        <p:nvPicPr>
          <p:cNvPr id="5" name="Picture 4">
            <a:extLst>
              <a:ext uri="{FF2B5EF4-FFF2-40B4-BE49-F238E27FC236}">
                <a16:creationId xmlns:a16="http://schemas.microsoft.com/office/drawing/2014/main" id="{5F4D60CD-A716-4B92-A19C-438EF381FED0}"/>
              </a:ext>
            </a:extLst>
          </p:cNvPr>
          <p:cNvPicPr>
            <a:picLocks noChangeAspect="1"/>
          </p:cNvPicPr>
          <p:nvPr/>
        </p:nvPicPr>
        <p:blipFill>
          <a:blip r:embed="rId2"/>
          <a:stretch>
            <a:fillRect/>
          </a:stretch>
        </p:blipFill>
        <p:spPr>
          <a:xfrm>
            <a:off x="1569468" y="2139484"/>
            <a:ext cx="9053063" cy="4096512"/>
          </a:xfrm>
          <a:prstGeom prst="rect">
            <a:avLst/>
          </a:prstGeom>
        </p:spPr>
      </p:pic>
    </p:spTree>
    <p:extLst>
      <p:ext uri="{BB962C8B-B14F-4D97-AF65-F5344CB8AC3E}">
        <p14:creationId xmlns:p14="http://schemas.microsoft.com/office/powerpoint/2010/main" val="3389718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Graphical user interface, application, email&#10;&#10;Description automatically generated">
            <a:extLst>
              <a:ext uri="{FF2B5EF4-FFF2-40B4-BE49-F238E27FC236}">
                <a16:creationId xmlns:a16="http://schemas.microsoft.com/office/drawing/2014/main" id="{976C5FDB-62E1-466B-BDE5-EE8CD77907E7}"/>
              </a:ext>
            </a:extLst>
          </p:cNvPr>
          <p:cNvPicPr>
            <a:picLocks noChangeAspect="1"/>
          </p:cNvPicPr>
          <p:nvPr/>
        </p:nvPicPr>
        <p:blipFill>
          <a:blip r:embed="rId2"/>
          <a:stretch>
            <a:fillRect/>
          </a:stretch>
        </p:blipFill>
        <p:spPr>
          <a:xfrm>
            <a:off x="152960" y="1503881"/>
            <a:ext cx="3432859" cy="3522024"/>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2BFE22B8-8E46-414E-B410-4831982B8F02}"/>
              </a:ext>
            </a:extLst>
          </p:cNvPr>
          <p:cNvPicPr>
            <a:picLocks noChangeAspect="1"/>
          </p:cNvPicPr>
          <p:nvPr/>
        </p:nvPicPr>
        <p:blipFill>
          <a:blip r:embed="rId3"/>
          <a:stretch>
            <a:fillRect/>
          </a:stretch>
        </p:blipFill>
        <p:spPr>
          <a:xfrm>
            <a:off x="3857217" y="1511909"/>
            <a:ext cx="3619908" cy="3566086"/>
          </a:xfrm>
          <a:prstGeom prst="rect">
            <a:avLst/>
          </a:prstGeom>
        </p:spPr>
      </p:pic>
      <p:pic>
        <p:nvPicPr>
          <p:cNvPr id="5" name="Content Placeholder 4" descr="Graphical user interface, text, application, email&#10;&#10;Description automatically generated">
            <a:extLst>
              <a:ext uri="{FF2B5EF4-FFF2-40B4-BE49-F238E27FC236}">
                <a16:creationId xmlns:a16="http://schemas.microsoft.com/office/drawing/2014/main" id="{B26BCD2F-56BE-4B1D-A4DC-33F482EAAF0E}"/>
              </a:ext>
            </a:extLst>
          </p:cNvPr>
          <p:cNvPicPr>
            <a:picLocks noGrp="1" noChangeAspect="1"/>
          </p:cNvPicPr>
          <p:nvPr>
            <p:ph idx="1"/>
          </p:nvPr>
        </p:nvPicPr>
        <p:blipFill>
          <a:blip r:embed="rId4"/>
          <a:stretch>
            <a:fillRect/>
          </a:stretch>
        </p:blipFill>
        <p:spPr>
          <a:xfrm>
            <a:off x="7588578" y="1511909"/>
            <a:ext cx="4220836" cy="3542949"/>
          </a:xfrm>
          <a:prstGeom prst="rect">
            <a:avLst/>
          </a:prstGeom>
        </p:spPr>
      </p:pic>
      <p:sp>
        <p:nvSpPr>
          <p:cNvPr id="2" name="Title 1">
            <a:extLst>
              <a:ext uri="{FF2B5EF4-FFF2-40B4-BE49-F238E27FC236}">
                <a16:creationId xmlns:a16="http://schemas.microsoft.com/office/drawing/2014/main" id="{3ADDE242-9D92-496A-90EA-339BD47FD253}"/>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a:solidFill>
                  <a:schemeClr val="bg1"/>
                </a:solidFill>
              </a:rPr>
              <a:t>Trigger a flow when new file is created/Modified</a:t>
            </a:r>
          </a:p>
        </p:txBody>
      </p:sp>
      <p:sp>
        <p:nvSpPr>
          <p:cNvPr id="10" name="Rectangle 9">
            <a:extLst>
              <a:ext uri="{FF2B5EF4-FFF2-40B4-BE49-F238E27FC236}">
                <a16:creationId xmlns:a16="http://schemas.microsoft.com/office/drawing/2014/main" id="{7400EAAF-F351-48FF-A8B7-0BD5560318D9}"/>
              </a:ext>
            </a:extLst>
          </p:cNvPr>
          <p:cNvSpPr/>
          <p:nvPr/>
        </p:nvSpPr>
        <p:spPr>
          <a:xfrm>
            <a:off x="4689685" y="3843635"/>
            <a:ext cx="1645002" cy="553998"/>
          </a:xfrm>
          <a:prstGeom prst="rect">
            <a:avLst/>
          </a:prstGeom>
          <a:noFill/>
        </p:spPr>
        <p:txBody>
          <a:bodyPr wrap="none" lIns="91440" tIns="45720" rIns="91440" bIns="45720">
            <a:spAutoFit/>
          </a:bodyPr>
          <a:lstStyle/>
          <a:p>
            <a:pPr algn="ctr"/>
            <a:r>
              <a:rPr lang="en-US" sz="3000" dirty="0">
                <a:ln w="0"/>
                <a:solidFill>
                  <a:srgbClr val="FF0000"/>
                </a:solidFill>
                <a:effectLst>
                  <a:outerShdw blurRad="38100" dist="19050" dir="2700000" algn="tl" rotWithShape="0">
                    <a:schemeClr val="dk1">
                      <a:alpha val="40000"/>
                    </a:schemeClr>
                  </a:outerShdw>
                </a:effectLst>
                <a:highlight>
                  <a:srgbClr val="FFFF00"/>
                </a:highlight>
              </a:rPr>
              <a:t>Input</a:t>
            </a: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 File</a:t>
            </a:r>
          </a:p>
        </p:txBody>
      </p:sp>
      <p:sp>
        <p:nvSpPr>
          <p:cNvPr id="17" name="Rectangle 16">
            <a:extLst>
              <a:ext uri="{FF2B5EF4-FFF2-40B4-BE49-F238E27FC236}">
                <a16:creationId xmlns:a16="http://schemas.microsoft.com/office/drawing/2014/main" id="{54F3AB24-9395-4D1E-96AB-B889BF309DDD}"/>
              </a:ext>
            </a:extLst>
          </p:cNvPr>
          <p:cNvSpPr/>
          <p:nvPr/>
        </p:nvSpPr>
        <p:spPr>
          <a:xfrm>
            <a:off x="1230082" y="3948410"/>
            <a:ext cx="1931939" cy="553998"/>
          </a:xfrm>
          <a:prstGeom prst="rect">
            <a:avLst/>
          </a:prstGeom>
          <a:noFill/>
        </p:spPr>
        <p:txBody>
          <a:bodyPr wrap="none" lIns="91440" tIns="45720" rIns="91440" bIns="45720">
            <a:spAutoFit/>
          </a:bodyPr>
          <a:lstStyle/>
          <a:p>
            <a:pPr algn="ct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Output File</a:t>
            </a:r>
          </a:p>
        </p:txBody>
      </p:sp>
      <p:pic>
        <p:nvPicPr>
          <p:cNvPr id="12" name="Picture 11">
            <a:extLst>
              <a:ext uri="{FF2B5EF4-FFF2-40B4-BE49-F238E27FC236}">
                <a16:creationId xmlns:a16="http://schemas.microsoft.com/office/drawing/2014/main" id="{5A6F5F23-CB78-4803-996A-425800305CB1}"/>
              </a:ext>
            </a:extLst>
          </p:cNvPr>
          <p:cNvPicPr>
            <a:picLocks noChangeAspect="1"/>
          </p:cNvPicPr>
          <p:nvPr/>
        </p:nvPicPr>
        <p:blipFill>
          <a:blip r:embed="rId5"/>
          <a:stretch>
            <a:fillRect/>
          </a:stretch>
        </p:blipFill>
        <p:spPr>
          <a:xfrm>
            <a:off x="495387" y="5176288"/>
            <a:ext cx="3181263" cy="1434829"/>
          </a:xfrm>
          <a:prstGeom prst="rect">
            <a:avLst/>
          </a:prstGeom>
        </p:spPr>
      </p:pic>
      <p:sp>
        <p:nvSpPr>
          <p:cNvPr id="23" name="Rectangle 22">
            <a:extLst>
              <a:ext uri="{FF2B5EF4-FFF2-40B4-BE49-F238E27FC236}">
                <a16:creationId xmlns:a16="http://schemas.microsoft.com/office/drawing/2014/main" id="{190F2352-E8FD-4F89-B56E-A4882C762830}"/>
              </a:ext>
            </a:extLst>
          </p:cNvPr>
          <p:cNvSpPr/>
          <p:nvPr/>
        </p:nvSpPr>
        <p:spPr>
          <a:xfrm>
            <a:off x="1385155" y="5510510"/>
            <a:ext cx="2469394" cy="553998"/>
          </a:xfrm>
          <a:prstGeom prst="rect">
            <a:avLst/>
          </a:prstGeom>
          <a:noFill/>
        </p:spPr>
        <p:txBody>
          <a:bodyPr wrap="none" lIns="91440" tIns="45720" rIns="91440" bIns="45720">
            <a:spAutoFit/>
          </a:bodyPr>
          <a:lstStyle/>
          <a:p>
            <a:pPr algn="ct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 </a:t>
            </a:r>
            <a:r>
              <a:rPr lang="en-US" sz="2500" b="0" cap="none" spc="0" dirty="0">
                <a:ln w="0"/>
                <a:solidFill>
                  <a:srgbClr val="FF0000"/>
                </a:solidFill>
                <a:effectLst>
                  <a:outerShdw blurRad="38100" dist="19050" dir="2700000" algn="tl" rotWithShape="0">
                    <a:schemeClr val="dk1">
                      <a:alpha val="40000"/>
                    </a:schemeClr>
                  </a:outerShdw>
                </a:effectLst>
                <a:highlight>
                  <a:srgbClr val="FFFF00"/>
                </a:highlight>
              </a:rPr>
              <a:t>Frequency setter</a:t>
            </a:r>
          </a:p>
        </p:txBody>
      </p:sp>
      <p:sp>
        <p:nvSpPr>
          <p:cNvPr id="25" name="Rectangle 24">
            <a:extLst>
              <a:ext uri="{FF2B5EF4-FFF2-40B4-BE49-F238E27FC236}">
                <a16:creationId xmlns:a16="http://schemas.microsoft.com/office/drawing/2014/main" id="{B5FAD80E-B237-4370-BB2F-A2B87256B43F}"/>
              </a:ext>
            </a:extLst>
          </p:cNvPr>
          <p:cNvSpPr/>
          <p:nvPr/>
        </p:nvSpPr>
        <p:spPr>
          <a:xfrm>
            <a:off x="10407408" y="2319635"/>
            <a:ext cx="1179490" cy="553998"/>
          </a:xfrm>
          <a:prstGeom prst="rect">
            <a:avLst/>
          </a:prstGeom>
          <a:noFill/>
        </p:spPr>
        <p:txBody>
          <a:bodyPr wrap="none" lIns="91440" tIns="45720" rIns="91440" bIns="45720">
            <a:spAutoFit/>
          </a:bodyPr>
          <a:lstStyle/>
          <a:p>
            <a:pPr algn="ct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Config</a:t>
            </a:r>
          </a:p>
        </p:txBody>
      </p:sp>
      <p:pic>
        <p:nvPicPr>
          <p:cNvPr id="19" name="Picture 18">
            <a:extLst>
              <a:ext uri="{FF2B5EF4-FFF2-40B4-BE49-F238E27FC236}">
                <a16:creationId xmlns:a16="http://schemas.microsoft.com/office/drawing/2014/main" id="{F79AF98E-6059-48D7-AB0D-E6E68E4D8D8C}"/>
              </a:ext>
            </a:extLst>
          </p:cNvPr>
          <p:cNvPicPr>
            <a:picLocks noChangeAspect="1"/>
          </p:cNvPicPr>
          <p:nvPr/>
        </p:nvPicPr>
        <p:blipFill>
          <a:blip r:embed="rId6"/>
          <a:stretch>
            <a:fillRect/>
          </a:stretch>
        </p:blipFill>
        <p:spPr>
          <a:xfrm>
            <a:off x="4010178" y="5201601"/>
            <a:ext cx="4958653" cy="1298028"/>
          </a:xfrm>
          <a:prstGeom prst="rect">
            <a:avLst/>
          </a:prstGeom>
        </p:spPr>
      </p:pic>
      <p:sp>
        <p:nvSpPr>
          <p:cNvPr id="27" name="Rectangle 26">
            <a:extLst>
              <a:ext uri="{FF2B5EF4-FFF2-40B4-BE49-F238E27FC236}">
                <a16:creationId xmlns:a16="http://schemas.microsoft.com/office/drawing/2014/main" id="{0EA2EF3F-3D8F-43E5-9CB9-F9F786B87097}"/>
              </a:ext>
            </a:extLst>
          </p:cNvPr>
          <p:cNvSpPr/>
          <p:nvPr/>
        </p:nvSpPr>
        <p:spPr>
          <a:xfrm>
            <a:off x="7579309" y="5850615"/>
            <a:ext cx="2043829" cy="553998"/>
          </a:xfrm>
          <a:prstGeom prst="rect">
            <a:avLst/>
          </a:prstGeom>
          <a:noFill/>
        </p:spPr>
        <p:txBody>
          <a:bodyPr wrap="none" lIns="91440" tIns="45720" rIns="91440" bIns="45720">
            <a:spAutoFit/>
          </a:bodyPr>
          <a:lstStyle/>
          <a:p>
            <a:pPr algn="ctr"/>
            <a:r>
              <a:rPr lang="en-US" sz="3000" b="0" cap="none" spc="0" dirty="0">
                <a:ln w="0"/>
                <a:solidFill>
                  <a:srgbClr val="FF0000"/>
                </a:solidFill>
                <a:effectLst>
                  <a:outerShdw blurRad="38100" dist="19050" dir="2700000" algn="tl" rotWithShape="0">
                    <a:schemeClr val="dk1">
                      <a:alpha val="40000"/>
                    </a:schemeClr>
                  </a:outerShdw>
                </a:effectLst>
                <a:highlight>
                  <a:srgbClr val="FFFF00"/>
                </a:highlight>
              </a:rPr>
              <a:t>Auto Delete</a:t>
            </a:r>
          </a:p>
        </p:txBody>
      </p:sp>
    </p:spTree>
    <p:extLst>
      <p:ext uri="{BB962C8B-B14F-4D97-AF65-F5344CB8AC3E}">
        <p14:creationId xmlns:p14="http://schemas.microsoft.com/office/powerpoint/2010/main" val="32143477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E238-6BF7-4BAB-BE8B-50523674E475}"/>
              </a:ext>
            </a:extLst>
          </p:cNvPr>
          <p:cNvSpPr>
            <a:spLocks noGrp="1"/>
          </p:cNvSpPr>
          <p:nvPr>
            <p:ph type="title"/>
          </p:nvPr>
        </p:nvSpPr>
        <p:spPr>
          <a:xfrm>
            <a:off x="648928" y="338328"/>
            <a:ext cx="3685032" cy="1608328"/>
          </a:xfrm>
        </p:spPr>
        <p:txBody>
          <a:bodyPr>
            <a:normAutofit/>
          </a:bodyPr>
          <a:lstStyle/>
          <a:p>
            <a:r>
              <a:rPr lang="en-IN" sz="3600"/>
              <a:t>Output</a:t>
            </a:r>
          </a:p>
        </p:txBody>
      </p:sp>
      <p:sp>
        <p:nvSpPr>
          <p:cNvPr id="3" name="Content Placeholder 2">
            <a:extLst>
              <a:ext uri="{FF2B5EF4-FFF2-40B4-BE49-F238E27FC236}">
                <a16:creationId xmlns:a16="http://schemas.microsoft.com/office/drawing/2014/main" id="{B364B1DA-36AA-4938-AD08-3E632414C0BF}"/>
              </a:ext>
            </a:extLst>
          </p:cNvPr>
          <p:cNvSpPr>
            <a:spLocks noGrp="1"/>
          </p:cNvSpPr>
          <p:nvPr>
            <p:ph idx="1"/>
          </p:nvPr>
        </p:nvSpPr>
        <p:spPr>
          <a:xfrm>
            <a:off x="4864100" y="338328"/>
            <a:ext cx="6675627" cy="1605083"/>
          </a:xfrm>
        </p:spPr>
        <p:txBody>
          <a:bodyPr anchor="ctr">
            <a:normAutofit/>
          </a:bodyPr>
          <a:lstStyle/>
          <a:p>
            <a:r>
              <a:rPr lang="en-IN" sz="2000" dirty="0"/>
              <a:t>Run the flow</a:t>
            </a:r>
          </a:p>
          <a:p>
            <a:r>
              <a:rPr lang="en-IN" sz="2000" dirty="0"/>
              <a:t>Place a demo file in Input</a:t>
            </a:r>
          </a:p>
          <a:p>
            <a:r>
              <a:rPr lang="en-IN" sz="2000" dirty="0"/>
              <a:t>After Time Frequency it will move to the output folder &amp; file will be deleted from input folder</a:t>
            </a:r>
          </a:p>
        </p:txBody>
      </p:sp>
      <p:sp>
        <p:nvSpPr>
          <p:cNvPr id="27" name="Rectangle 2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A448FAE-F889-4052-A2A3-2B18CA3FC898}"/>
              </a:ext>
            </a:extLst>
          </p:cNvPr>
          <p:cNvPicPr>
            <a:picLocks noChangeAspect="1"/>
          </p:cNvPicPr>
          <p:nvPr/>
        </p:nvPicPr>
        <p:blipFill>
          <a:blip r:embed="rId2"/>
          <a:stretch>
            <a:fillRect/>
          </a:stretch>
        </p:blipFill>
        <p:spPr>
          <a:xfrm>
            <a:off x="641180" y="3567552"/>
            <a:ext cx="4974336" cy="1641530"/>
          </a:xfrm>
          <a:prstGeom prst="rect">
            <a:avLst/>
          </a:prstGeom>
        </p:spPr>
      </p:pic>
      <p:sp>
        <p:nvSpPr>
          <p:cNvPr id="29"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4F5A8F4-2EC1-444E-ABC7-BB55F02B95CD}"/>
              </a:ext>
            </a:extLst>
          </p:cNvPr>
          <p:cNvPicPr>
            <a:picLocks noChangeAspect="1"/>
          </p:cNvPicPr>
          <p:nvPr/>
        </p:nvPicPr>
        <p:blipFill>
          <a:blip r:embed="rId3"/>
          <a:stretch>
            <a:fillRect/>
          </a:stretch>
        </p:blipFill>
        <p:spPr>
          <a:xfrm>
            <a:off x="6576484" y="3760307"/>
            <a:ext cx="4974336" cy="1256019"/>
          </a:xfrm>
          <a:prstGeom prst="rect">
            <a:avLst/>
          </a:prstGeom>
        </p:spPr>
      </p:pic>
    </p:spTree>
    <p:extLst>
      <p:ext uri="{BB962C8B-B14F-4D97-AF65-F5344CB8AC3E}">
        <p14:creationId xmlns:p14="http://schemas.microsoft.com/office/powerpoint/2010/main" val="1062565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46">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B14A49-D04C-41CE-BA6E-6E37B1C17CF8}"/>
              </a:ext>
            </a:extLst>
          </p:cNvPr>
          <p:cNvSpPr>
            <a:spLocks noGrp="1"/>
          </p:cNvSpPr>
          <p:nvPr>
            <p:ph type="title"/>
          </p:nvPr>
        </p:nvSpPr>
        <p:spPr>
          <a:xfrm>
            <a:off x="841248" y="510047"/>
            <a:ext cx="3300984" cy="1645920"/>
          </a:xfrm>
        </p:spPr>
        <p:txBody>
          <a:bodyPr>
            <a:normAutofit/>
          </a:bodyPr>
          <a:lstStyle/>
          <a:p>
            <a:r>
              <a:rPr lang="en-IN" sz="2800"/>
              <a:t>Connector: Salesforce</a:t>
            </a:r>
          </a:p>
        </p:txBody>
      </p:sp>
      <p:sp>
        <p:nvSpPr>
          <p:cNvPr id="49" name="Rectangle 48">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326532-FCFA-4B2D-BB04-21AF9DA9DFFF}"/>
              </a:ext>
            </a:extLst>
          </p:cNvPr>
          <p:cNvSpPr>
            <a:spLocks noGrp="1"/>
          </p:cNvSpPr>
          <p:nvPr>
            <p:ph idx="1"/>
          </p:nvPr>
        </p:nvSpPr>
        <p:spPr>
          <a:xfrm>
            <a:off x="4581144" y="510047"/>
            <a:ext cx="6858000" cy="1645920"/>
          </a:xfrm>
        </p:spPr>
        <p:txBody>
          <a:bodyPr anchor="ctr">
            <a:normAutofit/>
          </a:bodyPr>
          <a:lstStyle/>
          <a:p>
            <a:r>
              <a:rPr lang="en-IN" sz="1800"/>
              <a:t>Create Salesforce Account : </a:t>
            </a:r>
            <a:r>
              <a:rPr lang="en-IN" sz="1800">
                <a:hlinkClick r:id="rId2"/>
              </a:rPr>
              <a:t>https://developer.salesforce.com/</a:t>
            </a:r>
            <a:r>
              <a:rPr lang="en-IN" sz="1800"/>
              <a:t> </a:t>
            </a:r>
          </a:p>
          <a:p>
            <a:endParaRPr lang="en-IN" sz="1800"/>
          </a:p>
        </p:txBody>
      </p:sp>
      <p:pic>
        <p:nvPicPr>
          <p:cNvPr id="5" name="Picture 4">
            <a:extLst>
              <a:ext uri="{FF2B5EF4-FFF2-40B4-BE49-F238E27FC236}">
                <a16:creationId xmlns:a16="http://schemas.microsoft.com/office/drawing/2014/main" id="{BC261057-71BD-415F-81DB-D98BC365667B}"/>
              </a:ext>
            </a:extLst>
          </p:cNvPr>
          <p:cNvPicPr>
            <a:picLocks noChangeAspect="1"/>
          </p:cNvPicPr>
          <p:nvPr/>
        </p:nvPicPr>
        <p:blipFill>
          <a:blip r:embed="rId3"/>
          <a:stretch>
            <a:fillRect/>
          </a:stretch>
        </p:blipFill>
        <p:spPr>
          <a:xfrm>
            <a:off x="862439" y="2606462"/>
            <a:ext cx="2975137" cy="3639312"/>
          </a:xfrm>
          <a:prstGeom prst="rect">
            <a:avLst/>
          </a:prstGeom>
        </p:spPr>
      </p:pic>
      <p:pic>
        <p:nvPicPr>
          <p:cNvPr id="7" name="Picture 6">
            <a:extLst>
              <a:ext uri="{FF2B5EF4-FFF2-40B4-BE49-F238E27FC236}">
                <a16:creationId xmlns:a16="http://schemas.microsoft.com/office/drawing/2014/main" id="{33065FCC-C136-44B1-A8FF-D3DA84BBC946}"/>
              </a:ext>
            </a:extLst>
          </p:cNvPr>
          <p:cNvPicPr>
            <a:picLocks noChangeAspect="1"/>
          </p:cNvPicPr>
          <p:nvPr/>
        </p:nvPicPr>
        <p:blipFill>
          <a:blip r:embed="rId4"/>
          <a:stretch>
            <a:fillRect/>
          </a:stretch>
        </p:blipFill>
        <p:spPr>
          <a:xfrm>
            <a:off x="4588567" y="2606462"/>
            <a:ext cx="3102512" cy="3639312"/>
          </a:xfrm>
          <a:prstGeom prst="rect">
            <a:avLst/>
          </a:prstGeom>
        </p:spPr>
      </p:pic>
      <p:pic>
        <p:nvPicPr>
          <p:cNvPr id="9" name="Picture 8">
            <a:extLst>
              <a:ext uri="{FF2B5EF4-FFF2-40B4-BE49-F238E27FC236}">
                <a16:creationId xmlns:a16="http://schemas.microsoft.com/office/drawing/2014/main" id="{2D106866-6FAC-4A9F-9239-56B33D1FF6EB}"/>
              </a:ext>
            </a:extLst>
          </p:cNvPr>
          <p:cNvPicPr>
            <a:picLocks noChangeAspect="1"/>
          </p:cNvPicPr>
          <p:nvPr/>
        </p:nvPicPr>
        <p:blipFill>
          <a:blip r:embed="rId5"/>
          <a:stretch>
            <a:fillRect/>
          </a:stretch>
        </p:blipFill>
        <p:spPr>
          <a:xfrm>
            <a:off x="8137415" y="3512084"/>
            <a:ext cx="3584448" cy="1828068"/>
          </a:xfrm>
          <a:prstGeom prst="rect">
            <a:avLst/>
          </a:prstGeom>
        </p:spPr>
      </p:pic>
    </p:spTree>
    <p:extLst>
      <p:ext uri="{BB962C8B-B14F-4D97-AF65-F5344CB8AC3E}">
        <p14:creationId xmlns:p14="http://schemas.microsoft.com/office/powerpoint/2010/main" val="838127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86404-34E9-468A-9CDA-92393EA4C7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Security token is Important to connect</a:t>
            </a:r>
            <a:br>
              <a:rPr lang="en-US" sz="2200" kern="1200">
                <a:solidFill>
                  <a:schemeClr val="bg1"/>
                </a:solidFill>
                <a:latin typeface="+mj-lt"/>
                <a:ea typeface="+mj-ea"/>
                <a:cs typeface="+mj-cs"/>
              </a:rPr>
            </a:br>
            <a:r>
              <a:rPr lang="en-US" sz="2200" b="1" i="1" kern="1200">
                <a:solidFill>
                  <a:schemeClr val="bg1"/>
                </a:solidFill>
                <a:latin typeface="+mj-lt"/>
                <a:ea typeface="+mj-ea"/>
                <a:cs typeface="+mj-cs"/>
              </a:rPr>
              <a:t>-&gt; Click on reset security token to receive it on mail</a:t>
            </a:r>
          </a:p>
        </p:txBody>
      </p:sp>
      <p:pic>
        <p:nvPicPr>
          <p:cNvPr id="5" name="Content Placeholder 4">
            <a:extLst>
              <a:ext uri="{FF2B5EF4-FFF2-40B4-BE49-F238E27FC236}">
                <a16:creationId xmlns:a16="http://schemas.microsoft.com/office/drawing/2014/main" id="{837D7D81-4D0B-464C-8B37-5F0E026C6B75}"/>
              </a:ext>
            </a:extLst>
          </p:cNvPr>
          <p:cNvPicPr>
            <a:picLocks noGrp="1" noChangeAspect="1"/>
          </p:cNvPicPr>
          <p:nvPr>
            <p:ph idx="1"/>
          </p:nvPr>
        </p:nvPicPr>
        <p:blipFill>
          <a:blip r:embed="rId2"/>
          <a:stretch>
            <a:fillRect/>
          </a:stretch>
        </p:blipFill>
        <p:spPr>
          <a:xfrm>
            <a:off x="643467" y="1759470"/>
            <a:ext cx="10905066" cy="4225712"/>
          </a:xfrm>
          <a:prstGeom prst="rect">
            <a:avLst/>
          </a:prstGeom>
        </p:spPr>
      </p:pic>
    </p:spTree>
    <p:extLst>
      <p:ext uri="{BB962C8B-B14F-4D97-AF65-F5344CB8AC3E}">
        <p14:creationId xmlns:p14="http://schemas.microsoft.com/office/powerpoint/2010/main" val="3776981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1ADB-1B95-4890-AFCB-07789F95239C}"/>
              </a:ext>
            </a:extLst>
          </p:cNvPr>
          <p:cNvSpPr>
            <a:spLocks noGrp="1"/>
          </p:cNvSpPr>
          <p:nvPr>
            <p:ph type="title"/>
          </p:nvPr>
        </p:nvSpPr>
        <p:spPr>
          <a:xfrm>
            <a:off x="648929" y="629266"/>
            <a:ext cx="3505495" cy="1622321"/>
          </a:xfrm>
        </p:spPr>
        <p:txBody>
          <a:bodyPr>
            <a:normAutofit/>
          </a:bodyPr>
          <a:lstStyle/>
          <a:p>
            <a:r>
              <a:rPr lang="en-IN" dirty="0"/>
              <a:t>Salesforce Config</a:t>
            </a:r>
          </a:p>
        </p:txBody>
      </p:sp>
      <p:sp>
        <p:nvSpPr>
          <p:cNvPr id="3" name="Content Placeholder 2">
            <a:extLst>
              <a:ext uri="{FF2B5EF4-FFF2-40B4-BE49-F238E27FC236}">
                <a16:creationId xmlns:a16="http://schemas.microsoft.com/office/drawing/2014/main" id="{FD469C00-7145-474B-BAF1-67E9D472EB2E}"/>
              </a:ext>
            </a:extLst>
          </p:cNvPr>
          <p:cNvSpPr>
            <a:spLocks noGrp="1"/>
          </p:cNvSpPr>
          <p:nvPr>
            <p:ph idx="1"/>
          </p:nvPr>
        </p:nvSpPr>
        <p:spPr>
          <a:xfrm>
            <a:off x="648931" y="2438400"/>
            <a:ext cx="3505494" cy="3785419"/>
          </a:xfrm>
        </p:spPr>
        <p:txBody>
          <a:bodyPr>
            <a:normAutofit/>
          </a:bodyPr>
          <a:lstStyle/>
          <a:p>
            <a:r>
              <a:rPr lang="en-IN" sz="2000"/>
              <a:t>Mandatory Config details required:</a:t>
            </a:r>
          </a:p>
          <a:p>
            <a:pPr lvl="1"/>
            <a:r>
              <a:rPr lang="en-IN" sz="2000"/>
              <a:t>Username</a:t>
            </a:r>
          </a:p>
          <a:p>
            <a:pPr lvl="1"/>
            <a:r>
              <a:rPr lang="en-IN" sz="2000"/>
              <a:t>Password</a:t>
            </a:r>
          </a:p>
          <a:p>
            <a:pPr lvl="1"/>
            <a:r>
              <a:rPr lang="en-IN" sz="2000"/>
              <a:t>Security token</a:t>
            </a:r>
          </a:p>
          <a:p>
            <a:pPr lvl="1"/>
            <a:r>
              <a:rPr lang="en-IN" sz="2000"/>
              <a:t>Auth url</a:t>
            </a:r>
          </a:p>
          <a:p>
            <a:r>
              <a:rPr lang="en-IN" sz="2000"/>
              <a:t>In Mule4, We have separate connectors for each operation &amp; You can check the connection whether it is successful</a:t>
            </a:r>
          </a:p>
          <a:p>
            <a:endParaRPr lang="en-IN" sz="20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7A6A136-07B0-48EB-9462-2744551A6A67}"/>
              </a:ext>
            </a:extLst>
          </p:cNvPr>
          <p:cNvPicPr>
            <a:picLocks noChangeAspect="1"/>
          </p:cNvPicPr>
          <p:nvPr/>
        </p:nvPicPr>
        <p:blipFill>
          <a:blip r:embed="rId2"/>
          <a:stretch>
            <a:fillRect/>
          </a:stretch>
        </p:blipFill>
        <p:spPr>
          <a:xfrm>
            <a:off x="5430019" y="807593"/>
            <a:ext cx="5971017" cy="5239568"/>
          </a:xfrm>
          <a:prstGeom prst="rect">
            <a:avLst/>
          </a:prstGeom>
          <a:effectLst/>
        </p:spPr>
      </p:pic>
    </p:spTree>
    <p:extLst>
      <p:ext uri="{BB962C8B-B14F-4D97-AF65-F5344CB8AC3E}">
        <p14:creationId xmlns:p14="http://schemas.microsoft.com/office/powerpoint/2010/main" val="2495438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D94069-6786-4813-9F5F-55A385398D1E}"/>
              </a:ext>
            </a:extLst>
          </p:cNvPr>
          <p:cNvSpPr>
            <a:spLocks noGrp="1"/>
          </p:cNvSpPr>
          <p:nvPr>
            <p:ph type="title"/>
          </p:nvPr>
        </p:nvSpPr>
        <p:spPr>
          <a:xfrm>
            <a:off x="841248" y="510047"/>
            <a:ext cx="3300984" cy="1645920"/>
          </a:xfrm>
        </p:spPr>
        <p:txBody>
          <a:bodyPr>
            <a:normAutofit/>
          </a:bodyPr>
          <a:lstStyle/>
          <a:p>
            <a:r>
              <a:rPr lang="en-IN" sz="2800"/>
              <a:t>Important points about salesforce</a:t>
            </a:r>
          </a:p>
        </p:txBody>
      </p:sp>
      <p:sp>
        <p:nvSpPr>
          <p:cNvPr id="32" name="Rectangle 31">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55838F8-6098-4C44-A4A7-741AFD70D2D2}"/>
              </a:ext>
            </a:extLst>
          </p:cNvPr>
          <p:cNvSpPr>
            <a:spLocks noGrp="1"/>
          </p:cNvSpPr>
          <p:nvPr>
            <p:ph idx="1"/>
          </p:nvPr>
        </p:nvSpPr>
        <p:spPr>
          <a:xfrm>
            <a:off x="4581144" y="510047"/>
            <a:ext cx="6858000" cy="1645920"/>
          </a:xfrm>
        </p:spPr>
        <p:txBody>
          <a:bodyPr anchor="ctr">
            <a:normAutofit/>
          </a:bodyPr>
          <a:lstStyle/>
          <a:p>
            <a:r>
              <a:rPr lang="en-IN" sz="1800"/>
              <a:t>Salesforce accepts </a:t>
            </a:r>
            <a:r>
              <a:rPr lang="en-IN" sz="1800" b="1"/>
              <a:t>application/java (i.e, </a:t>
            </a:r>
            <a:r>
              <a:rPr lang="en-IN" sz="1800"/>
              <a:t>Array of objects</a:t>
            </a:r>
            <a:r>
              <a:rPr lang="en-IN" sz="1800" b="1"/>
              <a:t>)</a:t>
            </a:r>
          </a:p>
          <a:p>
            <a:endParaRPr lang="en-IN" sz="1800" b="1"/>
          </a:p>
        </p:txBody>
      </p:sp>
      <p:pic>
        <p:nvPicPr>
          <p:cNvPr id="9" name="Picture 8">
            <a:extLst>
              <a:ext uri="{FF2B5EF4-FFF2-40B4-BE49-F238E27FC236}">
                <a16:creationId xmlns:a16="http://schemas.microsoft.com/office/drawing/2014/main" id="{BF5E4E0B-6E0D-4FB7-93CD-D1ED44FF10BB}"/>
              </a:ext>
            </a:extLst>
          </p:cNvPr>
          <p:cNvPicPr>
            <a:picLocks noChangeAspect="1"/>
          </p:cNvPicPr>
          <p:nvPr/>
        </p:nvPicPr>
        <p:blipFill>
          <a:blip r:embed="rId2"/>
          <a:stretch>
            <a:fillRect/>
          </a:stretch>
        </p:blipFill>
        <p:spPr>
          <a:xfrm>
            <a:off x="557784" y="2768311"/>
            <a:ext cx="3584448" cy="3315614"/>
          </a:xfrm>
          <a:prstGeom prst="rect">
            <a:avLst/>
          </a:prstGeom>
        </p:spPr>
      </p:pic>
      <p:pic>
        <p:nvPicPr>
          <p:cNvPr id="7" name="Picture 6">
            <a:extLst>
              <a:ext uri="{FF2B5EF4-FFF2-40B4-BE49-F238E27FC236}">
                <a16:creationId xmlns:a16="http://schemas.microsoft.com/office/drawing/2014/main" id="{9D0620EB-2F95-4867-BFBE-C32765C7AA66}"/>
              </a:ext>
            </a:extLst>
          </p:cNvPr>
          <p:cNvPicPr>
            <a:picLocks noChangeAspect="1"/>
          </p:cNvPicPr>
          <p:nvPr/>
        </p:nvPicPr>
        <p:blipFill>
          <a:blip r:embed="rId3"/>
          <a:stretch>
            <a:fillRect/>
          </a:stretch>
        </p:blipFill>
        <p:spPr>
          <a:xfrm>
            <a:off x="4347599" y="3064028"/>
            <a:ext cx="3584448" cy="2724180"/>
          </a:xfrm>
          <a:prstGeom prst="rect">
            <a:avLst/>
          </a:prstGeom>
        </p:spPr>
      </p:pic>
      <p:pic>
        <p:nvPicPr>
          <p:cNvPr id="11" name="Picture 10">
            <a:extLst>
              <a:ext uri="{FF2B5EF4-FFF2-40B4-BE49-F238E27FC236}">
                <a16:creationId xmlns:a16="http://schemas.microsoft.com/office/drawing/2014/main" id="{A840D704-F1ED-41CF-BE79-BDFDB5693E90}"/>
              </a:ext>
            </a:extLst>
          </p:cNvPr>
          <p:cNvPicPr>
            <a:picLocks noChangeAspect="1"/>
          </p:cNvPicPr>
          <p:nvPr/>
        </p:nvPicPr>
        <p:blipFill>
          <a:blip r:embed="rId4"/>
          <a:stretch>
            <a:fillRect/>
          </a:stretch>
        </p:blipFill>
        <p:spPr>
          <a:xfrm>
            <a:off x="8137415" y="3068508"/>
            <a:ext cx="3584448" cy="2715219"/>
          </a:xfrm>
          <a:prstGeom prst="rect">
            <a:avLst/>
          </a:prstGeom>
        </p:spPr>
      </p:pic>
    </p:spTree>
    <p:extLst>
      <p:ext uri="{BB962C8B-B14F-4D97-AF65-F5344CB8AC3E}">
        <p14:creationId xmlns:p14="http://schemas.microsoft.com/office/powerpoint/2010/main" val="41829199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DB43A-1BFD-43CE-840E-BB7A6AA220D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Go to Object Manager</a:t>
            </a:r>
          </a:p>
        </p:txBody>
      </p:sp>
      <p:pic>
        <p:nvPicPr>
          <p:cNvPr id="5" name="Content Placeholder 4">
            <a:extLst>
              <a:ext uri="{FF2B5EF4-FFF2-40B4-BE49-F238E27FC236}">
                <a16:creationId xmlns:a16="http://schemas.microsoft.com/office/drawing/2014/main" id="{C881143E-E0E8-4E9E-97E6-944A80D0556F}"/>
              </a:ext>
            </a:extLst>
          </p:cNvPr>
          <p:cNvPicPr>
            <a:picLocks noGrp="1" noChangeAspect="1"/>
          </p:cNvPicPr>
          <p:nvPr>
            <p:ph idx="1"/>
          </p:nvPr>
        </p:nvPicPr>
        <p:blipFill>
          <a:blip r:embed="rId2"/>
          <a:stretch>
            <a:fillRect/>
          </a:stretch>
        </p:blipFill>
        <p:spPr>
          <a:xfrm>
            <a:off x="4777316" y="673176"/>
            <a:ext cx="6780700" cy="5509318"/>
          </a:xfrm>
          <a:prstGeom prst="rect">
            <a:avLst/>
          </a:prstGeom>
        </p:spPr>
      </p:pic>
    </p:spTree>
    <p:extLst>
      <p:ext uri="{BB962C8B-B14F-4D97-AF65-F5344CB8AC3E}">
        <p14:creationId xmlns:p14="http://schemas.microsoft.com/office/powerpoint/2010/main" val="8948641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3494E-712A-4667-85B5-48A90EF80F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Look into the Fields closely and Apply the Fields present in Postman</a:t>
            </a:r>
          </a:p>
        </p:txBody>
      </p:sp>
      <p:pic>
        <p:nvPicPr>
          <p:cNvPr id="5" name="Content Placeholder 4">
            <a:extLst>
              <a:ext uri="{FF2B5EF4-FFF2-40B4-BE49-F238E27FC236}">
                <a16:creationId xmlns:a16="http://schemas.microsoft.com/office/drawing/2014/main" id="{D5B0A17D-8FF8-48E5-89A2-F3075FEE8252}"/>
              </a:ext>
            </a:extLst>
          </p:cNvPr>
          <p:cNvPicPr>
            <a:picLocks noGrp="1" noChangeAspect="1"/>
          </p:cNvPicPr>
          <p:nvPr>
            <p:ph idx="1"/>
          </p:nvPr>
        </p:nvPicPr>
        <p:blipFill>
          <a:blip r:embed="rId2"/>
          <a:stretch>
            <a:fillRect/>
          </a:stretch>
        </p:blipFill>
        <p:spPr>
          <a:xfrm>
            <a:off x="1102592" y="1675227"/>
            <a:ext cx="9986816" cy="4394199"/>
          </a:xfrm>
          <a:prstGeom prst="rect">
            <a:avLst/>
          </a:prstGeom>
        </p:spPr>
      </p:pic>
    </p:spTree>
    <p:extLst>
      <p:ext uri="{BB962C8B-B14F-4D97-AF65-F5344CB8AC3E}">
        <p14:creationId xmlns:p14="http://schemas.microsoft.com/office/powerpoint/2010/main" val="14443693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07B4D-86E8-4456-A1E1-E06D08FDF03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Account created in Salesforce</a:t>
            </a:r>
          </a:p>
        </p:txBody>
      </p:sp>
      <p:pic>
        <p:nvPicPr>
          <p:cNvPr id="5" name="Content Placeholder 4">
            <a:extLst>
              <a:ext uri="{FF2B5EF4-FFF2-40B4-BE49-F238E27FC236}">
                <a16:creationId xmlns:a16="http://schemas.microsoft.com/office/drawing/2014/main" id="{5E042F9B-949D-4B1B-94B8-060B2CAC02E3}"/>
              </a:ext>
            </a:extLst>
          </p:cNvPr>
          <p:cNvPicPr>
            <a:picLocks noGrp="1" noChangeAspect="1"/>
          </p:cNvPicPr>
          <p:nvPr>
            <p:ph idx="1"/>
          </p:nvPr>
        </p:nvPicPr>
        <p:blipFill>
          <a:blip r:embed="rId2"/>
          <a:stretch>
            <a:fillRect/>
          </a:stretch>
        </p:blipFill>
        <p:spPr>
          <a:xfrm>
            <a:off x="4777316" y="1046114"/>
            <a:ext cx="6780700" cy="4763442"/>
          </a:xfrm>
          <a:prstGeom prst="rect">
            <a:avLst/>
          </a:prstGeom>
        </p:spPr>
      </p:pic>
    </p:spTree>
    <p:extLst>
      <p:ext uri="{BB962C8B-B14F-4D97-AF65-F5344CB8AC3E}">
        <p14:creationId xmlns:p14="http://schemas.microsoft.com/office/powerpoint/2010/main" val="227933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3" name="Rectangle 12">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108CCEB-97CF-45B6-AC95-06FB40745495}"/>
              </a:ext>
            </a:extLst>
          </p:cNvPr>
          <p:cNvSpPr>
            <a:spLocks noGrp="1"/>
          </p:cNvSpPr>
          <p:nvPr>
            <p:ph type="title"/>
          </p:nvPr>
        </p:nvSpPr>
        <p:spPr>
          <a:xfrm>
            <a:off x="643467" y="321734"/>
            <a:ext cx="10905066" cy="1135737"/>
          </a:xfrm>
        </p:spPr>
        <p:txBody>
          <a:bodyPr>
            <a:normAutofit/>
          </a:bodyPr>
          <a:lstStyle/>
          <a:p>
            <a:r>
              <a:rPr lang="en-IN" sz="3600"/>
              <a:t>ClientID &amp; ClientSecret Enforcement</a:t>
            </a:r>
          </a:p>
        </p:txBody>
      </p:sp>
      <p:pic>
        <p:nvPicPr>
          <p:cNvPr id="5" name="Picture 4">
            <a:extLst>
              <a:ext uri="{FF2B5EF4-FFF2-40B4-BE49-F238E27FC236}">
                <a16:creationId xmlns:a16="http://schemas.microsoft.com/office/drawing/2014/main" id="{BB6D5A02-7283-445C-9F8B-637B188EC759}"/>
              </a:ext>
            </a:extLst>
          </p:cNvPr>
          <p:cNvPicPr>
            <a:picLocks noChangeAspect="1"/>
          </p:cNvPicPr>
          <p:nvPr/>
        </p:nvPicPr>
        <p:blipFill>
          <a:blip r:embed="rId2"/>
          <a:stretch>
            <a:fillRect/>
          </a:stretch>
        </p:blipFill>
        <p:spPr>
          <a:xfrm>
            <a:off x="1026746" y="1782981"/>
            <a:ext cx="5486656" cy="4361892"/>
          </a:xfrm>
          <a:prstGeom prst="rect">
            <a:avLst/>
          </a:prstGeom>
        </p:spPr>
      </p:pic>
      <p:sp>
        <p:nvSpPr>
          <p:cNvPr id="3" name="Content Placeholder 2">
            <a:extLst>
              <a:ext uri="{FF2B5EF4-FFF2-40B4-BE49-F238E27FC236}">
                <a16:creationId xmlns:a16="http://schemas.microsoft.com/office/drawing/2014/main" id="{0153AF5F-4FFC-4B4B-B8C8-13DCE1BF5834}"/>
              </a:ext>
            </a:extLst>
          </p:cNvPr>
          <p:cNvSpPr>
            <a:spLocks noGrp="1"/>
          </p:cNvSpPr>
          <p:nvPr>
            <p:ph idx="1"/>
          </p:nvPr>
        </p:nvSpPr>
        <p:spPr>
          <a:xfrm>
            <a:off x="7544052" y="1782981"/>
            <a:ext cx="4004479" cy="4393982"/>
          </a:xfrm>
        </p:spPr>
        <p:txBody>
          <a:bodyPr>
            <a:normAutofit/>
          </a:bodyPr>
          <a:lstStyle/>
          <a:p>
            <a:r>
              <a:rPr lang="en-IN" sz="2000"/>
              <a:t>Traits: To enforce the policies </a:t>
            </a:r>
          </a:p>
          <a:p>
            <a:pPr lvl="1"/>
            <a:r>
              <a:rPr lang="en-IN" sz="2000"/>
              <a:t>Defining Traits: Go to API manager -&gt; Policies -&gt; Get ClientID &amp; ClientSecret Policies</a:t>
            </a:r>
          </a:p>
          <a:p>
            <a:pPr lvl="1"/>
            <a:r>
              <a:rPr lang="en-IN" sz="2000">
                <a:hlinkClick r:id="rId3"/>
              </a:rPr>
              <a:t>https://docs.mulesoft.com/api-manager/2.x/prepare-raml-task</a:t>
            </a:r>
            <a:r>
              <a:rPr lang="en-IN" sz="2000"/>
              <a:t> </a:t>
            </a:r>
          </a:p>
          <a:p>
            <a:endParaRPr lang="en-IN" sz="2000"/>
          </a:p>
        </p:txBody>
      </p:sp>
      <p:grpSp>
        <p:nvGrpSpPr>
          <p:cNvPr id="16" name="Group 15">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7" name="Isosceles Triangle 16">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3405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58BA4F-91BD-4459-83EF-66CE99D965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Created Accounts in Salesforce Accounts</a:t>
            </a:r>
          </a:p>
        </p:txBody>
      </p:sp>
      <p:pic>
        <p:nvPicPr>
          <p:cNvPr id="5" name="Content Placeholder 4">
            <a:extLst>
              <a:ext uri="{FF2B5EF4-FFF2-40B4-BE49-F238E27FC236}">
                <a16:creationId xmlns:a16="http://schemas.microsoft.com/office/drawing/2014/main" id="{72B6FA61-F8F3-41D8-BB2F-A440A3A35455}"/>
              </a:ext>
            </a:extLst>
          </p:cNvPr>
          <p:cNvPicPr>
            <a:picLocks noGrp="1" noChangeAspect="1"/>
          </p:cNvPicPr>
          <p:nvPr>
            <p:ph idx="1"/>
          </p:nvPr>
        </p:nvPicPr>
        <p:blipFill>
          <a:blip r:embed="rId2"/>
          <a:stretch>
            <a:fillRect/>
          </a:stretch>
        </p:blipFill>
        <p:spPr>
          <a:xfrm>
            <a:off x="1745309" y="1675227"/>
            <a:ext cx="8701382" cy="4394199"/>
          </a:xfrm>
          <a:prstGeom prst="rect">
            <a:avLst/>
          </a:prstGeom>
        </p:spPr>
      </p:pic>
    </p:spTree>
    <p:extLst>
      <p:ext uri="{BB962C8B-B14F-4D97-AF65-F5344CB8AC3E}">
        <p14:creationId xmlns:p14="http://schemas.microsoft.com/office/powerpoint/2010/main" val="15979354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0">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2">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0" name="Rectangle 33">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34">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3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0C7AC-AC1A-4A46-9132-0832F4092638}"/>
              </a:ext>
            </a:extLst>
          </p:cNvPr>
          <p:cNvSpPr>
            <a:spLocks noGrp="1"/>
          </p:cNvSpPr>
          <p:nvPr>
            <p:ph type="title"/>
          </p:nvPr>
        </p:nvSpPr>
        <p:spPr>
          <a:xfrm>
            <a:off x="1099425" y="1238081"/>
            <a:ext cx="4709345" cy="962953"/>
          </a:xfrm>
        </p:spPr>
        <p:txBody>
          <a:bodyPr anchor="b">
            <a:normAutofit/>
          </a:bodyPr>
          <a:lstStyle/>
          <a:p>
            <a:r>
              <a:rPr lang="en-IN" sz="3800"/>
              <a:t>Connector : AWS-S3</a:t>
            </a:r>
          </a:p>
        </p:txBody>
      </p:sp>
      <p:sp>
        <p:nvSpPr>
          <p:cNvPr id="53" name="Rectangle 3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AF2CB7-69D5-4047-95BF-E202C55B8D3F}"/>
              </a:ext>
            </a:extLst>
          </p:cNvPr>
          <p:cNvSpPr>
            <a:spLocks noGrp="1"/>
          </p:cNvSpPr>
          <p:nvPr>
            <p:ph idx="1"/>
          </p:nvPr>
        </p:nvSpPr>
        <p:spPr>
          <a:xfrm>
            <a:off x="1100736" y="2508105"/>
            <a:ext cx="4709345" cy="3632493"/>
          </a:xfrm>
        </p:spPr>
        <p:txBody>
          <a:bodyPr anchor="ctr">
            <a:normAutofit fontScale="92500" lnSpcReduction="20000"/>
          </a:bodyPr>
          <a:lstStyle/>
          <a:p>
            <a:endParaRPr lang="en-IN" sz="2000" dirty="0"/>
          </a:p>
          <a:p>
            <a:r>
              <a:rPr lang="en-IN" sz="2000" dirty="0"/>
              <a:t>Mandatory Config details</a:t>
            </a:r>
          </a:p>
          <a:p>
            <a:pPr lvl="1"/>
            <a:r>
              <a:rPr lang="en-IN" sz="2000" dirty="0"/>
              <a:t>Access key</a:t>
            </a:r>
          </a:p>
          <a:p>
            <a:pPr lvl="1"/>
            <a:r>
              <a:rPr lang="en-IN" sz="2000" dirty="0"/>
              <a:t>Secret key</a:t>
            </a:r>
          </a:p>
          <a:p>
            <a:pPr lvl="1"/>
            <a:r>
              <a:rPr lang="en-IN" sz="2000" dirty="0"/>
              <a:t>Region</a:t>
            </a:r>
          </a:p>
          <a:p>
            <a:r>
              <a:rPr lang="en-IN" sz="2000" dirty="0"/>
              <a:t>Where can we get Access key and Secret key</a:t>
            </a:r>
          </a:p>
          <a:p>
            <a:pPr lvl="1"/>
            <a:r>
              <a:rPr lang="en-IN" sz="2000" dirty="0"/>
              <a:t>Inside Profile -&gt; Security Credentials -&gt; Access Key -&gt; Displayed Over there (or) Create New</a:t>
            </a:r>
          </a:p>
          <a:p>
            <a:r>
              <a:rPr lang="en-IN" sz="2000" dirty="0"/>
              <a:t>Aws cannot be found in modules, Install it from Exchange</a:t>
            </a:r>
          </a:p>
          <a:p>
            <a:r>
              <a:rPr lang="en-IN" sz="2000" dirty="0"/>
              <a:t>We will call files as Bucket ins AWS</a:t>
            </a:r>
          </a:p>
          <a:p>
            <a:pPr marL="457200" lvl="1" indent="0">
              <a:buNone/>
            </a:pPr>
            <a:endParaRPr lang="en-IN" sz="2000" dirty="0"/>
          </a:p>
          <a:p>
            <a:endParaRPr lang="en-IN" sz="2000" dirty="0"/>
          </a:p>
        </p:txBody>
      </p:sp>
      <p:pic>
        <p:nvPicPr>
          <p:cNvPr id="5" name="Picture 4">
            <a:extLst>
              <a:ext uri="{FF2B5EF4-FFF2-40B4-BE49-F238E27FC236}">
                <a16:creationId xmlns:a16="http://schemas.microsoft.com/office/drawing/2014/main" id="{C3F6759D-5423-4271-A688-A2D3D0EB55A4}"/>
              </a:ext>
            </a:extLst>
          </p:cNvPr>
          <p:cNvPicPr>
            <a:picLocks noChangeAspect="1"/>
          </p:cNvPicPr>
          <p:nvPr/>
        </p:nvPicPr>
        <p:blipFill rotWithShape="1">
          <a:blip r:embed="rId2"/>
          <a:srcRect r="30317" b="3"/>
          <a:stretch/>
        </p:blipFill>
        <p:spPr>
          <a:xfrm>
            <a:off x="6538366" y="1383738"/>
            <a:ext cx="4929098" cy="4756870"/>
          </a:xfrm>
          <a:prstGeom prst="rect">
            <a:avLst/>
          </a:prstGeom>
        </p:spPr>
      </p:pic>
    </p:spTree>
    <p:extLst>
      <p:ext uri="{BB962C8B-B14F-4D97-AF65-F5344CB8AC3E}">
        <p14:creationId xmlns:p14="http://schemas.microsoft.com/office/powerpoint/2010/main" val="22026917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E9E962-069D-4B6C-A6E3-86FA8B0723BA}"/>
              </a:ext>
            </a:extLst>
          </p:cNvPr>
          <p:cNvSpPr>
            <a:spLocks noGrp="1"/>
          </p:cNvSpPr>
          <p:nvPr>
            <p:ph type="title"/>
          </p:nvPr>
        </p:nvSpPr>
        <p:spPr>
          <a:xfrm>
            <a:off x="1179576" y="1261423"/>
            <a:ext cx="9829800" cy="1325880"/>
          </a:xfrm>
        </p:spPr>
        <p:txBody>
          <a:bodyPr anchor="b">
            <a:normAutofit/>
          </a:bodyPr>
          <a:lstStyle/>
          <a:p>
            <a:pPr algn="ctr"/>
            <a:r>
              <a:rPr lang="en-IN" sz="3600">
                <a:solidFill>
                  <a:schemeClr val="tx2"/>
                </a:solidFill>
              </a:rPr>
              <a:t>Error handling</a:t>
            </a:r>
          </a:p>
        </p:txBody>
      </p:sp>
      <p:grpSp>
        <p:nvGrpSpPr>
          <p:cNvPr id="32"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7F664B8-DB1F-4D02-ACAB-943FD81CDDEC}"/>
              </a:ext>
            </a:extLst>
          </p:cNvPr>
          <p:cNvSpPr>
            <a:spLocks noGrp="1"/>
          </p:cNvSpPr>
          <p:nvPr>
            <p:ph idx="1"/>
          </p:nvPr>
        </p:nvSpPr>
        <p:spPr>
          <a:xfrm>
            <a:off x="804672" y="2827419"/>
            <a:ext cx="5126896" cy="3227626"/>
          </a:xfrm>
        </p:spPr>
        <p:txBody>
          <a:bodyPr anchor="ctr">
            <a:normAutofit/>
          </a:bodyPr>
          <a:lstStyle/>
          <a:p>
            <a:r>
              <a:rPr lang="en-IN" sz="1800" dirty="0">
                <a:solidFill>
                  <a:schemeClr val="tx2"/>
                </a:solidFill>
              </a:rPr>
              <a:t>What is an error?</a:t>
            </a:r>
          </a:p>
          <a:p>
            <a:pPr lvl="1"/>
            <a:r>
              <a:rPr lang="en-IN" sz="1800" dirty="0">
                <a:solidFill>
                  <a:schemeClr val="tx2"/>
                </a:solidFill>
              </a:rPr>
              <a:t>An error occurs when an unexpected event happens while processing </a:t>
            </a:r>
          </a:p>
          <a:p>
            <a:r>
              <a:rPr lang="en-IN" sz="1800" dirty="0">
                <a:solidFill>
                  <a:schemeClr val="tx2"/>
                </a:solidFill>
              </a:rPr>
              <a:t>What Is Error handling?</a:t>
            </a:r>
          </a:p>
          <a:p>
            <a:pPr lvl="1"/>
            <a:r>
              <a:rPr lang="en-IN" sz="1800" dirty="0">
                <a:solidFill>
                  <a:schemeClr val="tx2"/>
                </a:solidFill>
              </a:rPr>
              <a:t>Exception handling is nothing but handling the errors while unexpected event happens while processing</a:t>
            </a:r>
          </a:p>
        </p:txBody>
      </p:sp>
      <p:grpSp>
        <p:nvGrpSpPr>
          <p:cNvPr id="33"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992974AE-E800-4882-9E85-1A092CE25FDA}"/>
              </a:ext>
            </a:extLst>
          </p:cNvPr>
          <p:cNvPicPr>
            <a:picLocks noChangeAspect="1"/>
          </p:cNvPicPr>
          <p:nvPr/>
        </p:nvPicPr>
        <p:blipFill>
          <a:blip r:embed="rId2"/>
          <a:stretch>
            <a:fillRect/>
          </a:stretch>
        </p:blipFill>
        <p:spPr>
          <a:xfrm>
            <a:off x="6429378" y="3305730"/>
            <a:ext cx="4954693" cy="2281297"/>
          </a:xfrm>
          <a:prstGeom prst="rect">
            <a:avLst/>
          </a:prstGeom>
        </p:spPr>
      </p:pic>
    </p:spTree>
    <p:extLst>
      <p:ext uri="{BB962C8B-B14F-4D97-AF65-F5344CB8AC3E}">
        <p14:creationId xmlns:p14="http://schemas.microsoft.com/office/powerpoint/2010/main" val="38223733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0D98A-4AED-4746-892B-43DFF98D37FB}"/>
              </a:ext>
            </a:extLst>
          </p:cNvPr>
          <p:cNvSpPr>
            <a:spLocks noGrp="1"/>
          </p:cNvSpPr>
          <p:nvPr>
            <p:ph type="title"/>
          </p:nvPr>
        </p:nvSpPr>
        <p:spPr>
          <a:xfrm>
            <a:off x="838200" y="365125"/>
            <a:ext cx="10515600" cy="1325563"/>
          </a:xfrm>
        </p:spPr>
        <p:txBody>
          <a:bodyPr>
            <a:normAutofit/>
          </a:bodyPr>
          <a:lstStyle/>
          <a:p>
            <a:r>
              <a:rPr lang="en-IN" sz="4600">
                <a:solidFill>
                  <a:srgbClr val="FFFFFF"/>
                </a:solidFill>
              </a:rPr>
              <a:t>At what levels we can do Error handling ?</a:t>
            </a:r>
          </a:p>
        </p:txBody>
      </p:sp>
      <p:sp>
        <p:nvSpPr>
          <p:cNvPr id="3" name="Content Placeholder 2">
            <a:extLst>
              <a:ext uri="{FF2B5EF4-FFF2-40B4-BE49-F238E27FC236}">
                <a16:creationId xmlns:a16="http://schemas.microsoft.com/office/drawing/2014/main" id="{93842A96-F7FA-4980-B8F0-6F3075E5CEF5}"/>
              </a:ext>
            </a:extLst>
          </p:cNvPr>
          <p:cNvSpPr>
            <a:spLocks noGrp="1"/>
          </p:cNvSpPr>
          <p:nvPr>
            <p:ph idx="1"/>
          </p:nvPr>
        </p:nvSpPr>
        <p:spPr>
          <a:xfrm>
            <a:off x="838200" y="2438400"/>
            <a:ext cx="10515600" cy="3738562"/>
          </a:xfrm>
        </p:spPr>
        <p:txBody>
          <a:bodyPr>
            <a:normAutofit/>
          </a:bodyPr>
          <a:lstStyle/>
          <a:p>
            <a:r>
              <a:rPr lang="en-IN" sz="2000" dirty="0"/>
              <a:t>At project level using </a:t>
            </a:r>
            <a:r>
              <a:rPr lang="en-IN" sz="2000" b="1" dirty="0"/>
              <a:t>default error handler</a:t>
            </a:r>
          </a:p>
          <a:p>
            <a:pPr lvl="1"/>
            <a:r>
              <a:rPr lang="en-IN" sz="2000" dirty="0"/>
              <a:t>If we are not using any error handler, By default MuleSoft will handle the error and gives proper error message to the user</a:t>
            </a:r>
          </a:p>
          <a:p>
            <a:r>
              <a:rPr lang="en-IN" sz="2000" dirty="0"/>
              <a:t>At project level using </a:t>
            </a:r>
            <a:r>
              <a:rPr lang="en-IN" sz="2000" b="1" dirty="0"/>
              <a:t>custom global error handler</a:t>
            </a:r>
          </a:p>
          <a:p>
            <a:r>
              <a:rPr lang="en-IN" sz="2000" dirty="0"/>
              <a:t>Mule4 error handling is very easy when compared with Mule3</a:t>
            </a:r>
          </a:p>
          <a:p>
            <a:r>
              <a:rPr lang="en-IN" sz="2000" dirty="0"/>
              <a:t>At </a:t>
            </a:r>
            <a:r>
              <a:rPr lang="en-IN" sz="2000" b="1" dirty="0"/>
              <a:t>flow level </a:t>
            </a:r>
            <a:r>
              <a:rPr lang="en-IN" sz="2000" dirty="0"/>
              <a:t>in exception handling using</a:t>
            </a:r>
          </a:p>
          <a:p>
            <a:pPr lvl="1"/>
            <a:r>
              <a:rPr lang="en-IN" sz="2000" dirty="0"/>
              <a:t>On error continue</a:t>
            </a:r>
          </a:p>
          <a:p>
            <a:pPr lvl="1"/>
            <a:r>
              <a:rPr lang="en-IN" sz="2000" dirty="0"/>
              <a:t>On error propagate</a:t>
            </a:r>
          </a:p>
          <a:p>
            <a:pPr lvl="1"/>
            <a:r>
              <a:rPr lang="en-IN" sz="2000" dirty="0"/>
              <a:t>Raise error</a:t>
            </a:r>
          </a:p>
          <a:p>
            <a:r>
              <a:rPr lang="en-IN" sz="2000" dirty="0"/>
              <a:t>With in flow or at process level using </a:t>
            </a:r>
            <a:r>
              <a:rPr lang="en-IN" sz="2000" b="1" dirty="0"/>
              <a:t>Try scope</a:t>
            </a:r>
          </a:p>
          <a:p>
            <a:endParaRPr lang="en-IN" sz="2000" dirty="0"/>
          </a:p>
        </p:txBody>
      </p:sp>
    </p:spTree>
    <p:extLst>
      <p:ext uri="{BB962C8B-B14F-4D97-AF65-F5344CB8AC3E}">
        <p14:creationId xmlns:p14="http://schemas.microsoft.com/office/powerpoint/2010/main" val="40087263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478925-0F00-4868-82B9-BD41FB3A0323}"/>
              </a:ext>
            </a:extLst>
          </p:cNvPr>
          <p:cNvSpPr>
            <a:spLocks noGrp="1"/>
          </p:cNvSpPr>
          <p:nvPr>
            <p:ph type="title"/>
          </p:nvPr>
        </p:nvSpPr>
        <p:spPr>
          <a:xfrm>
            <a:off x="643467" y="321734"/>
            <a:ext cx="10905066" cy="1135737"/>
          </a:xfrm>
        </p:spPr>
        <p:txBody>
          <a:bodyPr>
            <a:normAutofit/>
          </a:bodyPr>
          <a:lstStyle/>
          <a:p>
            <a:r>
              <a:rPr lang="en-IN" sz="3600"/>
              <a:t>Error handling : Important Notes</a:t>
            </a:r>
          </a:p>
        </p:txBody>
      </p:sp>
      <p:sp>
        <p:nvSpPr>
          <p:cNvPr id="3" name="Content Placeholder 2">
            <a:extLst>
              <a:ext uri="{FF2B5EF4-FFF2-40B4-BE49-F238E27FC236}">
                <a16:creationId xmlns:a16="http://schemas.microsoft.com/office/drawing/2014/main" id="{68DBED3A-3DBE-4F87-8D06-61E0825F1414}"/>
              </a:ext>
            </a:extLst>
          </p:cNvPr>
          <p:cNvSpPr>
            <a:spLocks noGrp="1"/>
          </p:cNvSpPr>
          <p:nvPr>
            <p:ph idx="1"/>
          </p:nvPr>
        </p:nvSpPr>
        <p:spPr>
          <a:xfrm>
            <a:off x="643469" y="1782981"/>
            <a:ext cx="4008384" cy="4393982"/>
          </a:xfrm>
        </p:spPr>
        <p:txBody>
          <a:bodyPr>
            <a:normAutofit/>
          </a:bodyPr>
          <a:lstStyle/>
          <a:p>
            <a:r>
              <a:rPr lang="en-IN" sz="1600"/>
              <a:t>When even an </a:t>
            </a:r>
            <a:r>
              <a:rPr lang="en-IN" sz="1600" b="1"/>
              <a:t>error</a:t>
            </a:r>
            <a:r>
              <a:rPr lang="en-IN" sz="1600"/>
              <a:t> occurs in the flow, An </a:t>
            </a:r>
            <a:r>
              <a:rPr lang="en-IN" sz="1600" b="1"/>
              <a:t>error Object </a:t>
            </a:r>
            <a:r>
              <a:rPr lang="en-IN" sz="1600"/>
              <a:t>is Created</a:t>
            </a:r>
          </a:p>
          <a:p>
            <a:r>
              <a:rPr lang="en-IN" sz="1600"/>
              <a:t>It contains many properties (error.description, error.errorType, etc,. )</a:t>
            </a:r>
          </a:p>
          <a:p>
            <a:r>
              <a:rPr lang="en-IN" sz="1600"/>
              <a:t>ErrorType is combination of Name space and Identifier</a:t>
            </a:r>
          </a:p>
          <a:p>
            <a:pPr lvl="1"/>
            <a:r>
              <a:rPr lang="en-IN" sz="1600"/>
              <a:t>Eg: </a:t>
            </a:r>
            <a:r>
              <a:rPr lang="en-IN" sz="1600" b="1"/>
              <a:t>HTTP</a:t>
            </a:r>
            <a:r>
              <a:rPr lang="en-IN" sz="1600"/>
              <a:t>:UNAUTHORIZED</a:t>
            </a:r>
          </a:p>
          <a:p>
            <a:r>
              <a:rPr lang="en-IN" sz="1600"/>
              <a:t>Sub flow does not have any error handling</a:t>
            </a:r>
          </a:p>
          <a:p>
            <a:r>
              <a:rPr lang="en-IN" sz="1600"/>
              <a:t>Either it is propagate or continue, Mule executes all the components with in the Block</a:t>
            </a:r>
          </a:p>
          <a:p>
            <a:r>
              <a:rPr lang="en-IN" sz="1600"/>
              <a:t>How to identify the errors</a:t>
            </a:r>
          </a:p>
          <a:p>
            <a:pPr lvl="1"/>
            <a:r>
              <a:rPr lang="en-IN" sz="1600"/>
              <a:t>Mule4 have the excellent feature on identifying the errors, By connectors we can able to identify the errors</a:t>
            </a:r>
          </a:p>
        </p:txBody>
      </p:sp>
      <p:grpSp>
        <p:nvGrpSpPr>
          <p:cNvPr id="26"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Graphical user interface, application&#10;&#10;Description automatically generated">
            <a:extLst>
              <a:ext uri="{FF2B5EF4-FFF2-40B4-BE49-F238E27FC236}">
                <a16:creationId xmlns:a16="http://schemas.microsoft.com/office/drawing/2014/main" id="{9C828FBC-4083-423E-8C06-87249CD59461}"/>
              </a:ext>
            </a:extLst>
          </p:cNvPr>
          <p:cNvPicPr>
            <a:picLocks noChangeAspect="1"/>
          </p:cNvPicPr>
          <p:nvPr/>
        </p:nvPicPr>
        <p:blipFill rotWithShape="1">
          <a:blip r:embed="rId2">
            <a:extLst>
              <a:ext uri="{28A0092B-C50C-407E-A947-70E740481C1C}">
                <a14:useLocalDpi xmlns:a14="http://schemas.microsoft.com/office/drawing/2010/main" val="0"/>
              </a:ext>
            </a:extLst>
          </a:blip>
          <a:srcRect l="14250" t="15555" r="27417" b="18815"/>
          <a:stretch/>
        </p:blipFill>
        <p:spPr>
          <a:xfrm>
            <a:off x="5295320" y="1978609"/>
            <a:ext cx="6253212" cy="3970635"/>
          </a:xfrm>
          <a:prstGeom prst="rect">
            <a:avLst/>
          </a:prstGeom>
        </p:spPr>
      </p:pic>
      <p:grpSp>
        <p:nvGrpSpPr>
          <p:cNvPr id="27"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677851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A0ABA-27D1-4EFC-88A8-66A40C2E0019}"/>
              </a:ext>
            </a:extLst>
          </p:cNvPr>
          <p:cNvSpPr>
            <a:spLocks noGrp="1"/>
          </p:cNvSpPr>
          <p:nvPr>
            <p:ph type="title"/>
          </p:nvPr>
        </p:nvSpPr>
        <p:spPr>
          <a:xfrm>
            <a:off x="630936" y="640080"/>
            <a:ext cx="4818888" cy="1481328"/>
          </a:xfrm>
        </p:spPr>
        <p:txBody>
          <a:bodyPr anchor="b">
            <a:normAutofit/>
          </a:bodyPr>
          <a:lstStyle/>
          <a:p>
            <a:r>
              <a:rPr lang="en-IN" sz="3800" dirty="0"/>
              <a:t>Rules to understand Error handling</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760B6D-C309-4F40-8698-288ABADB6DA2}"/>
              </a:ext>
            </a:extLst>
          </p:cNvPr>
          <p:cNvSpPr>
            <a:spLocks noGrp="1"/>
          </p:cNvSpPr>
          <p:nvPr>
            <p:ph idx="1"/>
          </p:nvPr>
        </p:nvSpPr>
        <p:spPr>
          <a:xfrm>
            <a:off x="630936" y="2660904"/>
            <a:ext cx="4818888" cy="3547872"/>
          </a:xfrm>
        </p:spPr>
        <p:txBody>
          <a:bodyPr anchor="t">
            <a:normAutofit/>
          </a:bodyPr>
          <a:lstStyle/>
          <a:p>
            <a:pPr lvl="1"/>
            <a:r>
              <a:rPr lang="en-IN" sz="2000" dirty="0"/>
              <a:t>See if anything is present in error handling</a:t>
            </a:r>
          </a:p>
          <a:p>
            <a:pPr lvl="1"/>
            <a:r>
              <a:rPr lang="en-IN" sz="2000" dirty="0"/>
              <a:t>Even if there are on-error propagate or </a:t>
            </a:r>
            <a:r>
              <a:rPr lang="en-IN" sz="2000" dirty="0" err="1"/>
              <a:t>continueblocks</a:t>
            </a:r>
            <a:r>
              <a:rPr lang="en-IN" sz="2000" dirty="0"/>
              <a:t>, see If that particular </a:t>
            </a:r>
            <a:r>
              <a:rPr lang="en-IN" sz="2000" dirty="0" err="1"/>
              <a:t>errorType</a:t>
            </a:r>
            <a:r>
              <a:rPr lang="en-IN" sz="2000" dirty="0"/>
              <a:t> is handled</a:t>
            </a:r>
          </a:p>
          <a:p>
            <a:pPr lvl="1"/>
            <a:r>
              <a:rPr lang="en-IN" sz="2000" dirty="0"/>
              <a:t>If Not, Mule will use default error handling</a:t>
            </a:r>
          </a:p>
          <a:p>
            <a:pPr lvl="1"/>
            <a:r>
              <a:rPr lang="en-IN" sz="2000" dirty="0"/>
              <a:t>If flow is called by any other flow, then it will raise the error to calling flow</a:t>
            </a:r>
          </a:p>
          <a:p>
            <a:pPr marL="457200" lvl="1" indent="0">
              <a:buNone/>
            </a:pPr>
            <a:endParaRPr lang="en-IN" sz="2000" dirty="0"/>
          </a:p>
        </p:txBody>
      </p:sp>
      <p:pic>
        <p:nvPicPr>
          <p:cNvPr id="7" name="Picture 6">
            <a:extLst>
              <a:ext uri="{FF2B5EF4-FFF2-40B4-BE49-F238E27FC236}">
                <a16:creationId xmlns:a16="http://schemas.microsoft.com/office/drawing/2014/main" id="{4E20C408-B64B-47A4-9937-956AC144E177}"/>
              </a:ext>
            </a:extLst>
          </p:cNvPr>
          <p:cNvPicPr>
            <a:picLocks noChangeAspect="1"/>
          </p:cNvPicPr>
          <p:nvPr/>
        </p:nvPicPr>
        <p:blipFill>
          <a:blip r:embed="rId2"/>
          <a:stretch>
            <a:fillRect/>
          </a:stretch>
        </p:blipFill>
        <p:spPr>
          <a:xfrm>
            <a:off x="6184963" y="640080"/>
            <a:ext cx="5287138" cy="5577840"/>
          </a:xfrm>
          <a:prstGeom prst="rect">
            <a:avLst/>
          </a:prstGeom>
        </p:spPr>
      </p:pic>
    </p:spTree>
    <p:extLst>
      <p:ext uri="{BB962C8B-B14F-4D97-AF65-F5344CB8AC3E}">
        <p14:creationId xmlns:p14="http://schemas.microsoft.com/office/powerpoint/2010/main" val="4165231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1B75C89-0211-473F-8C6E-AAFCFCFAE59E}"/>
              </a:ext>
            </a:extLst>
          </p:cNvPr>
          <p:cNvSpPr>
            <a:spLocks noGrp="1"/>
          </p:cNvSpPr>
          <p:nvPr>
            <p:ph type="title"/>
          </p:nvPr>
        </p:nvSpPr>
        <p:spPr>
          <a:xfrm>
            <a:off x="673749" y="4610244"/>
            <a:ext cx="3649703" cy="1714500"/>
          </a:xfrm>
        </p:spPr>
        <p:txBody>
          <a:bodyPr vert="horz" lIns="91440" tIns="45720" rIns="91440" bIns="45720" rtlCol="0">
            <a:normAutofit/>
          </a:bodyPr>
          <a:lstStyle/>
          <a:p>
            <a:r>
              <a:rPr lang="en-US" sz="2800"/>
              <a:t>Placing DB errors in Error propagate &amp; HTTP errors in Error Continue</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34B724BD-E243-4EDA-84B3-AD3040EE58B5}"/>
              </a:ext>
            </a:extLst>
          </p:cNvPr>
          <p:cNvPicPr>
            <a:picLocks noChangeAspect="1"/>
          </p:cNvPicPr>
          <p:nvPr/>
        </p:nvPicPr>
        <p:blipFill rotWithShape="1">
          <a:blip r:embed="rId2"/>
          <a:srcRect l="1359" r="5" b="5"/>
          <a:stretch/>
        </p:blipFill>
        <p:spPr>
          <a:xfrm>
            <a:off x="673749" y="370320"/>
            <a:ext cx="3716238" cy="4051011"/>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C835BEA8-A23B-432F-8ED7-FADC7F98C547}"/>
              </a:ext>
            </a:extLst>
          </p:cNvPr>
          <p:cNvPicPr>
            <a:picLocks noChangeAspect="1"/>
          </p:cNvPicPr>
          <p:nvPr/>
        </p:nvPicPr>
        <p:blipFill rotWithShape="1">
          <a:blip r:embed="rId3"/>
          <a:srcRect r="13333" b="3"/>
          <a:stretch/>
        </p:blipFill>
        <p:spPr>
          <a:xfrm>
            <a:off x="4719344" y="370320"/>
            <a:ext cx="6798905" cy="4051011"/>
          </a:xfrm>
          <a:prstGeom prst="rect">
            <a:avLst/>
          </a:prstGeom>
        </p:spPr>
      </p:pic>
      <p:cxnSp>
        <p:nvCxnSpPr>
          <p:cNvPr id="40" name="Straight Connector 39">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5">
            <a:extLst>
              <a:ext uri="{FF2B5EF4-FFF2-40B4-BE49-F238E27FC236}">
                <a16:creationId xmlns:a16="http://schemas.microsoft.com/office/drawing/2014/main" id="{BCA4A787-48E9-FB76-E933-5BD0B175D130}"/>
              </a:ext>
            </a:extLst>
          </p:cNvPr>
          <p:cNvSpPr>
            <a:spLocks noGrp="1"/>
          </p:cNvSpPr>
          <p:nvPr>
            <p:ph idx="1"/>
          </p:nvPr>
        </p:nvSpPr>
        <p:spPr>
          <a:xfrm>
            <a:off x="4793019" y="4671204"/>
            <a:ext cx="6725232" cy="1714500"/>
          </a:xfrm>
        </p:spPr>
        <p:txBody>
          <a:bodyPr anchor="ctr">
            <a:normAutofit/>
          </a:bodyPr>
          <a:lstStyle/>
          <a:p>
            <a:pPr marL="0" rtl="0" eaLnBrk="1" fontAlgn="t" latinLnBrk="0" hangingPunct="1">
              <a:spcBef>
                <a:spcPts val="0"/>
              </a:spcBef>
              <a:spcAft>
                <a:spcPts val="0"/>
              </a:spcAft>
            </a:pPr>
            <a:r>
              <a:rPr lang="en-US" sz="1700" b="0" i="0" u="none" strike="noStrike" kern="1200" dirty="0">
                <a:effectLst/>
                <a:latin typeface="Calibri" panose="020F0502020204030204" pitchFamily="34" charset="0"/>
              </a:rPr>
              <a:t>ON </a:t>
            </a:r>
            <a:r>
              <a:rPr lang="en-US" sz="1700" b="1" i="0" u="none" strike="noStrike" kern="1200" dirty="0">
                <a:effectLst/>
                <a:latin typeface="Calibri" panose="020F0502020204030204" pitchFamily="34" charset="0"/>
              </a:rPr>
              <a:t>ERROR CONTINUE</a:t>
            </a:r>
            <a:r>
              <a:rPr lang="en-US" sz="1700" b="0" i="0" u="none" strike="noStrike" kern="1200" dirty="0">
                <a:effectLst/>
                <a:latin typeface="Calibri" panose="020F0502020204030204" pitchFamily="34" charset="0"/>
              </a:rPr>
              <a:t> scope always returns a success response to the next level</a:t>
            </a:r>
            <a:endParaRPr lang="en-IN" sz="1700" b="0" i="0" u="none" strike="noStrike" dirty="0">
              <a:effectLst/>
              <a:latin typeface="Arial" panose="020B0604020202020204" pitchFamily="34" charset="0"/>
            </a:endParaRPr>
          </a:p>
          <a:p>
            <a:pPr marL="0" rtl="0" eaLnBrk="1" fontAlgn="t" latinLnBrk="0" hangingPunct="1">
              <a:spcBef>
                <a:spcPts val="0"/>
              </a:spcBef>
              <a:spcAft>
                <a:spcPts val="0"/>
              </a:spcAft>
            </a:pPr>
            <a:r>
              <a:rPr lang="en-US" sz="1700" b="0" i="0" u="none" strike="noStrike" kern="1200" dirty="0">
                <a:effectLst/>
                <a:latin typeface="Calibri" panose="020F0502020204030204" pitchFamily="34" charset="0"/>
              </a:rPr>
              <a:t>ON </a:t>
            </a:r>
            <a:r>
              <a:rPr lang="en-US" sz="1700" b="1" i="0" u="none" strike="noStrike" kern="1200" dirty="0">
                <a:effectLst/>
                <a:latin typeface="Calibri" panose="020F0502020204030204" pitchFamily="34" charset="0"/>
              </a:rPr>
              <a:t>ERROR PROPAGATE</a:t>
            </a:r>
            <a:r>
              <a:rPr lang="en-US" sz="1700" b="0" i="0" u="none" strike="noStrike" kern="1200" dirty="0">
                <a:effectLst/>
                <a:latin typeface="Calibri" panose="020F0502020204030204" pitchFamily="34" charset="0"/>
              </a:rPr>
              <a:t> always propagates the </a:t>
            </a:r>
            <a:r>
              <a:rPr lang="en-US" sz="1700" b="1" i="0" u="none" strike="noStrike" kern="1200" dirty="0">
                <a:effectLst/>
                <a:latin typeface="Calibri" panose="020F0502020204030204" pitchFamily="34" charset="0"/>
              </a:rPr>
              <a:t>error</a:t>
            </a:r>
            <a:r>
              <a:rPr lang="en-US" sz="1700" b="0" i="0" u="none" strike="noStrike" kern="1200" dirty="0">
                <a:effectLst/>
                <a:latin typeface="Calibri" panose="020F0502020204030204" pitchFamily="34" charset="0"/>
              </a:rPr>
              <a:t> to the next level and returns an </a:t>
            </a:r>
            <a:r>
              <a:rPr lang="en-US" sz="1700" b="1" i="0" u="none" strike="noStrike" kern="1200" dirty="0">
                <a:effectLst/>
                <a:latin typeface="Calibri" panose="020F0502020204030204" pitchFamily="34" charset="0"/>
              </a:rPr>
              <a:t>error</a:t>
            </a:r>
            <a:r>
              <a:rPr lang="en-US" sz="1700" b="0" i="0" u="none" strike="noStrike" kern="1200" dirty="0">
                <a:effectLst/>
                <a:latin typeface="Calibri" panose="020F0502020204030204" pitchFamily="34" charset="0"/>
              </a:rPr>
              <a:t> response to the next level.</a:t>
            </a:r>
            <a:endParaRPr lang="en-IN" sz="1700" b="0" i="0" u="none" strike="noStrike" dirty="0">
              <a:effectLst/>
              <a:latin typeface="Arial" panose="020B0604020202020204" pitchFamily="34" charset="0"/>
            </a:endParaRPr>
          </a:p>
          <a:p>
            <a:endParaRPr lang="en-US" sz="1700" dirty="0"/>
          </a:p>
        </p:txBody>
      </p:sp>
    </p:spTree>
    <p:extLst>
      <p:ext uri="{BB962C8B-B14F-4D97-AF65-F5344CB8AC3E}">
        <p14:creationId xmlns:p14="http://schemas.microsoft.com/office/powerpoint/2010/main" val="874278513"/>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B867D-1EFA-4EC1-A410-CBC83356B380}"/>
              </a:ext>
            </a:extLst>
          </p:cNvPr>
          <p:cNvSpPr>
            <a:spLocks noGrp="1"/>
          </p:cNvSpPr>
          <p:nvPr>
            <p:ph type="title"/>
          </p:nvPr>
        </p:nvSpPr>
        <p:spPr>
          <a:xfrm>
            <a:off x="546351" y="433545"/>
            <a:ext cx="11139854" cy="930447"/>
          </a:xfrm>
          <a:prstGeom prst="rect">
            <a:avLst/>
          </a:prstGeom>
        </p:spPr>
        <p:txBody>
          <a:bodyPr vert="horz" lIns="91440" tIns="45720" rIns="91440" bIns="45720" rtlCol="0" anchor="b">
            <a:normAutofit/>
          </a:bodyPr>
          <a:lstStyle/>
          <a:p>
            <a:pPr algn="ctr"/>
            <a:r>
              <a:rPr lang="en-US" sz="3000" b="1">
                <a:solidFill>
                  <a:srgbClr val="FFFFFF"/>
                </a:solidFill>
              </a:rPr>
              <a:t>Creating Dummy HTTP request to see How the Error are handled by Default Error handler</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27A0CDC-62BF-459C-877E-215B837FA44C}"/>
              </a:ext>
            </a:extLst>
          </p:cNvPr>
          <p:cNvPicPr>
            <a:picLocks noGrp="1" noChangeAspect="1"/>
          </p:cNvPicPr>
          <p:nvPr>
            <p:ph idx="1"/>
          </p:nvPr>
        </p:nvPicPr>
        <p:blipFill>
          <a:blip r:embed="rId2"/>
          <a:stretch>
            <a:fillRect/>
          </a:stretch>
        </p:blipFill>
        <p:spPr>
          <a:xfrm>
            <a:off x="1380518" y="2426818"/>
            <a:ext cx="3358015" cy="3997637"/>
          </a:xfrm>
          <a:prstGeom prst="rect">
            <a:avLst/>
          </a:prstGeom>
        </p:spPr>
      </p:pic>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D26B38B-93D5-493D-ADDB-380F47A5F456}"/>
              </a:ext>
            </a:extLst>
          </p:cNvPr>
          <p:cNvPicPr>
            <a:picLocks noChangeAspect="1"/>
          </p:cNvPicPr>
          <p:nvPr/>
        </p:nvPicPr>
        <p:blipFill>
          <a:blip r:embed="rId3"/>
          <a:stretch>
            <a:fillRect/>
          </a:stretch>
        </p:blipFill>
        <p:spPr>
          <a:xfrm>
            <a:off x="6445073" y="2495606"/>
            <a:ext cx="5455917" cy="3860060"/>
          </a:xfrm>
          <a:prstGeom prst="rect">
            <a:avLst/>
          </a:prstGeom>
        </p:spPr>
      </p:pic>
    </p:spTree>
    <p:extLst>
      <p:ext uri="{BB962C8B-B14F-4D97-AF65-F5344CB8AC3E}">
        <p14:creationId xmlns:p14="http://schemas.microsoft.com/office/powerpoint/2010/main" val="35199787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1F84-3F63-45AF-8D3E-84AD1E06C19E}"/>
              </a:ext>
            </a:extLst>
          </p:cNvPr>
          <p:cNvSpPr>
            <a:spLocks noGrp="1"/>
          </p:cNvSpPr>
          <p:nvPr>
            <p:ph type="title"/>
          </p:nvPr>
        </p:nvSpPr>
        <p:spPr>
          <a:xfrm>
            <a:off x="838200" y="723578"/>
            <a:ext cx="4595071" cy="1645501"/>
          </a:xfrm>
        </p:spPr>
        <p:txBody>
          <a:bodyPr vert="horz" lIns="91440" tIns="45720" rIns="91440" bIns="45720" rtlCol="0">
            <a:normAutofit/>
          </a:bodyPr>
          <a:lstStyle/>
          <a:p>
            <a:r>
              <a:rPr lang="en-US"/>
              <a:t>On Error Continue</a:t>
            </a:r>
          </a:p>
        </p:txBody>
      </p:sp>
      <p:sp>
        <p:nvSpPr>
          <p:cNvPr id="18" name="Content Placeholder 17">
            <a:extLst>
              <a:ext uri="{FF2B5EF4-FFF2-40B4-BE49-F238E27FC236}">
                <a16:creationId xmlns:a16="http://schemas.microsoft.com/office/drawing/2014/main" id="{4675A0F4-4FEB-CF6D-5074-13EC4A2662FD}"/>
              </a:ext>
            </a:extLst>
          </p:cNvPr>
          <p:cNvSpPr>
            <a:spLocks noGrp="1"/>
          </p:cNvSpPr>
          <p:nvPr>
            <p:ph idx="1"/>
          </p:nvPr>
        </p:nvSpPr>
        <p:spPr>
          <a:xfrm>
            <a:off x="838200" y="2548467"/>
            <a:ext cx="4595071" cy="3628495"/>
          </a:xfrm>
        </p:spPr>
        <p:txBody>
          <a:bodyPr>
            <a:normAutofit/>
          </a:bodyPr>
          <a:lstStyle/>
          <a:p>
            <a:r>
              <a:rPr lang="en-US" sz="2000" dirty="0"/>
              <a:t>On placing </a:t>
            </a:r>
            <a:r>
              <a:rPr lang="en-US" sz="2000" b="1" dirty="0"/>
              <a:t>HTTP:CONNECTIVITY </a:t>
            </a:r>
            <a:r>
              <a:rPr lang="en-US" sz="2000" dirty="0"/>
              <a:t>error in the error handling block it will handle the error and triggers 200 response to with the payload message</a:t>
            </a:r>
          </a:p>
          <a:p>
            <a:r>
              <a:rPr lang="en-US" sz="2000" dirty="0"/>
              <a:t>On placing </a:t>
            </a:r>
            <a:r>
              <a:rPr lang="en-US" sz="2000" b="1" dirty="0"/>
              <a:t>HTTP:OTHERS </a:t>
            </a:r>
            <a:r>
              <a:rPr lang="en-US" sz="2000" dirty="0"/>
              <a:t>error in the error handling block it cannot handle the error and 500 response will be sent with the error message</a:t>
            </a:r>
          </a:p>
        </p:txBody>
      </p:sp>
      <p:sp>
        <p:nvSpPr>
          <p:cNvPr id="39" name="Rectangle 38">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8462072-BA3A-40C1-8B7A-90E7DB29BE7D}"/>
              </a:ext>
            </a:extLst>
          </p:cNvPr>
          <p:cNvPicPr>
            <a:picLocks noChangeAspect="1"/>
          </p:cNvPicPr>
          <p:nvPr/>
        </p:nvPicPr>
        <p:blipFill>
          <a:blip r:embed="rId2"/>
          <a:stretch>
            <a:fillRect/>
          </a:stretch>
        </p:blipFill>
        <p:spPr>
          <a:xfrm>
            <a:off x="6544813" y="321734"/>
            <a:ext cx="2116506" cy="2739814"/>
          </a:xfrm>
          <a:prstGeom prst="rect">
            <a:avLst/>
          </a:prstGeom>
        </p:spPr>
      </p:pic>
      <p:sp>
        <p:nvSpPr>
          <p:cNvPr id="45" name="Rectangle 44">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41A256D4-201F-4EC8-BD13-162A4B90CE57}"/>
              </a:ext>
            </a:extLst>
          </p:cNvPr>
          <p:cNvPicPr>
            <a:picLocks noChangeAspect="1"/>
          </p:cNvPicPr>
          <p:nvPr/>
        </p:nvPicPr>
        <p:blipFill>
          <a:blip r:embed="rId3"/>
          <a:stretch>
            <a:fillRect/>
          </a:stretch>
        </p:blipFill>
        <p:spPr>
          <a:xfrm>
            <a:off x="9502775" y="367094"/>
            <a:ext cx="2364317" cy="2649094"/>
          </a:xfrm>
          <a:prstGeom prst="rect">
            <a:avLst/>
          </a:prstGeom>
        </p:spPr>
      </p:pic>
      <p:pic>
        <p:nvPicPr>
          <p:cNvPr id="9" name="Picture 8">
            <a:extLst>
              <a:ext uri="{FF2B5EF4-FFF2-40B4-BE49-F238E27FC236}">
                <a16:creationId xmlns:a16="http://schemas.microsoft.com/office/drawing/2014/main" id="{5E36E5F7-7FAB-4A5F-B704-3F66857E800D}"/>
              </a:ext>
            </a:extLst>
          </p:cNvPr>
          <p:cNvPicPr>
            <a:picLocks noChangeAspect="1"/>
          </p:cNvPicPr>
          <p:nvPr/>
        </p:nvPicPr>
        <p:blipFill>
          <a:blip r:embed="rId4"/>
          <a:stretch>
            <a:fillRect/>
          </a:stretch>
        </p:blipFill>
        <p:spPr>
          <a:xfrm>
            <a:off x="6805458" y="3605959"/>
            <a:ext cx="4671979" cy="2884947"/>
          </a:xfrm>
          <a:prstGeom prst="rect">
            <a:avLst/>
          </a:prstGeom>
        </p:spPr>
      </p:pic>
    </p:spTree>
    <p:extLst>
      <p:ext uri="{BB962C8B-B14F-4D97-AF65-F5344CB8AC3E}">
        <p14:creationId xmlns:p14="http://schemas.microsoft.com/office/powerpoint/2010/main" val="1735978246"/>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BEABD9-E1ED-49C7-8734-5494C88E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EF2A14-DF36-42BD-948C-80219A087175}"/>
              </a:ext>
            </a:extLst>
          </p:cNvPr>
          <p:cNvSpPr>
            <a:spLocks noGrp="1"/>
          </p:cNvSpPr>
          <p:nvPr>
            <p:ph type="title"/>
          </p:nvPr>
        </p:nvSpPr>
        <p:spPr>
          <a:xfrm>
            <a:off x="841248" y="5010912"/>
            <a:ext cx="2889504" cy="1344168"/>
          </a:xfrm>
        </p:spPr>
        <p:txBody>
          <a:bodyPr anchor="ctr">
            <a:normAutofit/>
          </a:bodyPr>
          <a:lstStyle/>
          <a:p>
            <a:r>
              <a:rPr lang="en-IN" sz="2600">
                <a:solidFill>
                  <a:schemeClr val="bg1"/>
                </a:solidFill>
              </a:rPr>
              <a:t>On Error Propogate</a:t>
            </a:r>
          </a:p>
        </p:txBody>
      </p:sp>
      <p:pic>
        <p:nvPicPr>
          <p:cNvPr id="5" name="Picture 4">
            <a:extLst>
              <a:ext uri="{FF2B5EF4-FFF2-40B4-BE49-F238E27FC236}">
                <a16:creationId xmlns:a16="http://schemas.microsoft.com/office/drawing/2014/main" id="{440EE41D-989E-43E0-9E61-5F4E6832A287}"/>
              </a:ext>
            </a:extLst>
          </p:cNvPr>
          <p:cNvPicPr>
            <a:picLocks noChangeAspect="1"/>
          </p:cNvPicPr>
          <p:nvPr/>
        </p:nvPicPr>
        <p:blipFill>
          <a:blip r:embed="rId2"/>
          <a:stretch>
            <a:fillRect/>
          </a:stretch>
        </p:blipFill>
        <p:spPr>
          <a:xfrm>
            <a:off x="1348584" y="393848"/>
            <a:ext cx="3782881" cy="3973936"/>
          </a:xfrm>
          <a:prstGeom prst="rect">
            <a:avLst/>
          </a:prstGeom>
        </p:spPr>
      </p:pic>
      <p:pic>
        <p:nvPicPr>
          <p:cNvPr id="7" name="Picture 6">
            <a:extLst>
              <a:ext uri="{FF2B5EF4-FFF2-40B4-BE49-F238E27FC236}">
                <a16:creationId xmlns:a16="http://schemas.microsoft.com/office/drawing/2014/main" id="{BE3DD225-78AF-48F4-BF58-22DB41F5027E}"/>
              </a:ext>
            </a:extLst>
          </p:cNvPr>
          <p:cNvPicPr>
            <a:picLocks noChangeAspect="1"/>
          </p:cNvPicPr>
          <p:nvPr/>
        </p:nvPicPr>
        <p:blipFill>
          <a:blip r:embed="rId3"/>
          <a:stretch>
            <a:fillRect/>
          </a:stretch>
        </p:blipFill>
        <p:spPr>
          <a:xfrm>
            <a:off x="5502031" y="1922663"/>
            <a:ext cx="6055984" cy="1135497"/>
          </a:xfrm>
          <a:prstGeom prst="rect">
            <a:avLst/>
          </a:prstGeom>
        </p:spPr>
      </p:pic>
      <p:cxnSp>
        <p:nvCxnSpPr>
          <p:cNvPr id="16" name="Straight Connector 15">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9512"/>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1CB2D0-BDF2-477D-88E6-ABDF5A33BACC}"/>
              </a:ext>
            </a:extLst>
          </p:cNvPr>
          <p:cNvSpPr>
            <a:spLocks noGrp="1"/>
          </p:cNvSpPr>
          <p:nvPr>
            <p:ph idx="1"/>
          </p:nvPr>
        </p:nvSpPr>
        <p:spPr>
          <a:xfrm>
            <a:off x="4379976" y="5010912"/>
            <a:ext cx="6976872" cy="1344168"/>
          </a:xfrm>
        </p:spPr>
        <p:txBody>
          <a:bodyPr anchor="ctr">
            <a:normAutofit/>
          </a:bodyPr>
          <a:lstStyle/>
          <a:p>
            <a:r>
              <a:rPr lang="en-US" sz="1700" dirty="0">
                <a:solidFill>
                  <a:schemeClr val="bg1"/>
                </a:solidFill>
              </a:rPr>
              <a:t>On placing </a:t>
            </a:r>
            <a:r>
              <a:rPr lang="en-US" sz="1700" b="1" dirty="0">
                <a:solidFill>
                  <a:schemeClr val="bg1"/>
                </a:solidFill>
              </a:rPr>
              <a:t>HTTP:CONNECTIVITY </a:t>
            </a:r>
            <a:r>
              <a:rPr lang="en-US" sz="1700" dirty="0">
                <a:solidFill>
                  <a:schemeClr val="bg1"/>
                </a:solidFill>
              </a:rPr>
              <a:t>error in the error handling block it will handle the error and triggers 500 response </a:t>
            </a:r>
          </a:p>
          <a:p>
            <a:r>
              <a:rPr lang="en-US" sz="1700" dirty="0">
                <a:solidFill>
                  <a:schemeClr val="bg1"/>
                </a:solidFill>
              </a:rPr>
              <a:t>It is going to the calling flow if there is any error to handle with in On-Error </a:t>
            </a:r>
            <a:r>
              <a:rPr lang="en-US" sz="1700" dirty="0" err="1">
                <a:solidFill>
                  <a:schemeClr val="bg1"/>
                </a:solidFill>
              </a:rPr>
              <a:t>Propogate</a:t>
            </a:r>
            <a:endParaRPr lang="en-US" sz="1700" dirty="0">
              <a:solidFill>
                <a:schemeClr val="bg1"/>
              </a:solidFill>
            </a:endParaRPr>
          </a:p>
        </p:txBody>
      </p:sp>
    </p:spTree>
    <p:extLst>
      <p:ext uri="{BB962C8B-B14F-4D97-AF65-F5344CB8AC3E}">
        <p14:creationId xmlns:p14="http://schemas.microsoft.com/office/powerpoint/2010/main" val="202503208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5F5A07-A071-4604-82E4-DF163005BC63}"/>
              </a:ext>
            </a:extLst>
          </p:cNvPr>
          <p:cNvSpPr>
            <a:spLocks noGrp="1"/>
          </p:cNvSpPr>
          <p:nvPr>
            <p:ph type="title"/>
          </p:nvPr>
        </p:nvSpPr>
        <p:spPr>
          <a:xfrm>
            <a:off x="1051560" y="586822"/>
            <a:ext cx="3657600" cy="1645920"/>
          </a:xfrm>
        </p:spPr>
        <p:txBody>
          <a:bodyPr>
            <a:normAutofit fontScale="90000"/>
          </a:bodyPr>
          <a:lstStyle/>
          <a:p>
            <a:r>
              <a:rPr lang="en-IN" sz="3200" b="1" dirty="0"/>
              <a:t>Publish to Exchange &amp; Import to Studio, Changing Resource name</a:t>
            </a:r>
          </a:p>
        </p:txBody>
      </p:sp>
      <p:sp>
        <p:nvSpPr>
          <p:cNvPr id="25" name="Rectangle 2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B51AAC-1634-4FF9-8D4A-D9A763FAAE9F}"/>
              </a:ext>
            </a:extLst>
          </p:cNvPr>
          <p:cNvSpPr>
            <a:spLocks noGrp="1"/>
          </p:cNvSpPr>
          <p:nvPr>
            <p:ph idx="1"/>
          </p:nvPr>
        </p:nvSpPr>
        <p:spPr>
          <a:xfrm>
            <a:off x="5250106" y="586822"/>
            <a:ext cx="6106742" cy="1645920"/>
          </a:xfrm>
        </p:spPr>
        <p:txBody>
          <a:bodyPr anchor="ctr">
            <a:normAutofit/>
          </a:bodyPr>
          <a:lstStyle/>
          <a:p>
            <a:r>
              <a:rPr lang="en-IN" sz="1500" dirty="0"/>
              <a:t>Create a new project &amp; Import the RAML zip file</a:t>
            </a:r>
          </a:p>
          <a:p>
            <a:pPr lvl="1"/>
            <a:r>
              <a:rPr lang="en-IN" sz="1500" dirty="0"/>
              <a:t>If Manager-</a:t>
            </a:r>
            <a:r>
              <a:rPr lang="en-IN" sz="1500" dirty="0" err="1"/>
              <a:t>sapi</a:t>
            </a:r>
            <a:r>
              <a:rPr lang="en-IN" sz="1500" dirty="0"/>
              <a:t> </a:t>
            </a:r>
            <a:r>
              <a:rPr lang="en-IN" sz="1500" dirty="0" err="1"/>
              <a:t>api</a:t>
            </a:r>
            <a:r>
              <a:rPr lang="en-IN" sz="1500" dirty="0"/>
              <a:t> name is changed to </a:t>
            </a:r>
            <a:r>
              <a:rPr lang="en-IN" sz="1500" dirty="0" err="1"/>
              <a:t>manageritem-sapi</a:t>
            </a:r>
            <a:r>
              <a:rPr lang="en-IN" sz="1500" dirty="0"/>
              <a:t> in </a:t>
            </a:r>
            <a:r>
              <a:rPr lang="en-IN" sz="1500" b="1" dirty="0"/>
              <a:t>RAML</a:t>
            </a:r>
          </a:p>
          <a:p>
            <a:pPr lvl="1"/>
            <a:r>
              <a:rPr lang="en-IN" sz="1500" dirty="0" err="1"/>
              <a:t>Goto</a:t>
            </a:r>
            <a:r>
              <a:rPr lang="en-IN" sz="1500" dirty="0"/>
              <a:t>: </a:t>
            </a:r>
            <a:r>
              <a:rPr lang="en-IN" sz="1500" dirty="0" err="1"/>
              <a:t>src</a:t>
            </a:r>
            <a:r>
              <a:rPr lang="en-IN" sz="1500" dirty="0"/>
              <a:t>/main/resources -&gt; </a:t>
            </a:r>
            <a:r>
              <a:rPr lang="en-IN" sz="1500" dirty="0" err="1"/>
              <a:t>api</a:t>
            </a:r>
            <a:r>
              <a:rPr lang="en-IN" sz="1500" dirty="0"/>
              <a:t> -&gt;</a:t>
            </a:r>
            <a:r>
              <a:rPr lang="en-IN" sz="1500" dirty="0" err="1"/>
              <a:t>sapi.raml</a:t>
            </a:r>
            <a:r>
              <a:rPr lang="en-IN" sz="1500" dirty="0"/>
              <a:t> &gt; generate flow from local rest </a:t>
            </a:r>
            <a:r>
              <a:rPr lang="en-IN" sz="1500" dirty="0" err="1"/>
              <a:t>api</a:t>
            </a:r>
            <a:endParaRPr lang="en-IN" sz="1500" dirty="0"/>
          </a:p>
          <a:p>
            <a:r>
              <a:rPr lang="en-IN" sz="1500" dirty="0"/>
              <a:t>Change will be deployed – Check once</a:t>
            </a:r>
          </a:p>
        </p:txBody>
      </p:sp>
      <p:pic>
        <p:nvPicPr>
          <p:cNvPr id="9" name="Picture 8">
            <a:extLst>
              <a:ext uri="{FF2B5EF4-FFF2-40B4-BE49-F238E27FC236}">
                <a16:creationId xmlns:a16="http://schemas.microsoft.com/office/drawing/2014/main" id="{D7319E8D-35F7-4E5D-A644-9E77C070389C}"/>
              </a:ext>
            </a:extLst>
          </p:cNvPr>
          <p:cNvPicPr>
            <a:picLocks noChangeAspect="1"/>
          </p:cNvPicPr>
          <p:nvPr/>
        </p:nvPicPr>
        <p:blipFill>
          <a:blip r:embed="rId2"/>
          <a:stretch>
            <a:fillRect/>
          </a:stretch>
        </p:blipFill>
        <p:spPr>
          <a:xfrm>
            <a:off x="454077" y="2755910"/>
            <a:ext cx="4511840" cy="303421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FFF0C98-E507-4758-8E0A-1AE1E0CC5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86" y="2676139"/>
            <a:ext cx="6704204" cy="3771114"/>
          </a:xfrm>
          <a:prstGeom prst="rect">
            <a:avLst/>
          </a:prstGeom>
        </p:spPr>
      </p:pic>
    </p:spTree>
    <p:extLst>
      <p:ext uri="{BB962C8B-B14F-4D97-AF65-F5344CB8AC3E}">
        <p14:creationId xmlns:p14="http://schemas.microsoft.com/office/powerpoint/2010/main" val="19083043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BEABD9-E1ED-49C7-8734-5494C88E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42E45D-4BF9-4B41-82BA-2D4085E8266E}"/>
              </a:ext>
            </a:extLst>
          </p:cNvPr>
          <p:cNvSpPr>
            <a:spLocks noGrp="1"/>
          </p:cNvSpPr>
          <p:nvPr>
            <p:ph type="title"/>
          </p:nvPr>
        </p:nvSpPr>
        <p:spPr>
          <a:xfrm>
            <a:off x="841248" y="5010912"/>
            <a:ext cx="2889504" cy="1344168"/>
          </a:xfrm>
        </p:spPr>
        <p:txBody>
          <a:bodyPr anchor="ctr">
            <a:normAutofit/>
          </a:bodyPr>
          <a:lstStyle/>
          <a:p>
            <a:r>
              <a:rPr lang="en-IN" sz="2200" dirty="0">
                <a:solidFill>
                  <a:schemeClr val="bg1"/>
                </a:solidFill>
              </a:rPr>
              <a:t>What happens if we Place On-error continue &amp;Propagate as above</a:t>
            </a:r>
          </a:p>
        </p:txBody>
      </p:sp>
      <p:pic>
        <p:nvPicPr>
          <p:cNvPr id="5" name="Picture 4">
            <a:extLst>
              <a:ext uri="{FF2B5EF4-FFF2-40B4-BE49-F238E27FC236}">
                <a16:creationId xmlns:a16="http://schemas.microsoft.com/office/drawing/2014/main" id="{0852F745-DA6E-462F-9CE8-6A47B42787C3}"/>
              </a:ext>
            </a:extLst>
          </p:cNvPr>
          <p:cNvPicPr>
            <a:picLocks noChangeAspect="1"/>
          </p:cNvPicPr>
          <p:nvPr/>
        </p:nvPicPr>
        <p:blipFill>
          <a:blip r:embed="rId2"/>
          <a:stretch>
            <a:fillRect/>
          </a:stretch>
        </p:blipFill>
        <p:spPr>
          <a:xfrm>
            <a:off x="321564" y="196944"/>
            <a:ext cx="3409188" cy="4471068"/>
          </a:xfrm>
          <a:prstGeom prst="rect">
            <a:avLst/>
          </a:prstGeom>
        </p:spPr>
      </p:pic>
      <p:pic>
        <p:nvPicPr>
          <p:cNvPr id="7" name="Picture 6">
            <a:extLst>
              <a:ext uri="{FF2B5EF4-FFF2-40B4-BE49-F238E27FC236}">
                <a16:creationId xmlns:a16="http://schemas.microsoft.com/office/drawing/2014/main" id="{6E7253CE-6514-474F-99C3-030EAF3CEF0D}"/>
              </a:ext>
            </a:extLst>
          </p:cNvPr>
          <p:cNvPicPr>
            <a:picLocks noChangeAspect="1"/>
          </p:cNvPicPr>
          <p:nvPr/>
        </p:nvPicPr>
        <p:blipFill>
          <a:blip r:embed="rId3"/>
          <a:stretch>
            <a:fillRect/>
          </a:stretch>
        </p:blipFill>
        <p:spPr>
          <a:xfrm>
            <a:off x="4059936" y="1823720"/>
            <a:ext cx="7644189" cy="1605280"/>
          </a:xfrm>
          <a:prstGeom prst="rect">
            <a:avLst/>
          </a:prstGeom>
        </p:spPr>
      </p:pic>
      <p:cxnSp>
        <p:nvCxnSpPr>
          <p:cNvPr id="16" name="Straight Connector 15">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9512"/>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1C80DF-1DB0-4C33-BD2C-EC9A2830E507}"/>
              </a:ext>
            </a:extLst>
          </p:cNvPr>
          <p:cNvSpPr>
            <a:spLocks noGrp="1"/>
          </p:cNvSpPr>
          <p:nvPr>
            <p:ph idx="1"/>
          </p:nvPr>
        </p:nvSpPr>
        <p:spPr>
          <a:xfrm>
            <a:off x="4379976" y="5010912"/>
            <a:ext cx="6976872" cy="1344168"/>
          </a:xfrm>
        </p:spPr>
        <p:txBody>
          <a:bodyPr anchor="ctr">
            <a:normAutofit/>
          </a:bodyPr>
          <a:lstStyle/>
          <a:p>
            <a:r>
              <a:rPr lang="en-IN" sz="1700" dirty="0">
                <a:solidFill>
                  <a:schemeClr val="bg1"/>
                </a:solidFill>
              </a:rPr>
              <a:t>Placing a dummy URL in the request (HTTP:CONNECTIVITY)</a:t>
            </a:r>
          </a:p>
          <a:p>
            <a:r>
              <a:rPr lang="en-IN" sz="1700" dirty="0">
                <a:solidFill>
                  <a:schemeClr val="bg1"/>
                </a:solidFill>
              </a:rPr>
              <a:t>In below case Propagate will execute and send 500 status to calling flow</a:t>
            </a:r>
          </a:p>
          <a:p>
            <a:endParaRPr lang="en-IN" sz="1700" dirty="0">
              <a:solidFill>
                <a:schemeClr val="bg1"/>
              </a:solidFill>
            </a:endParaRPr>
          </a:p>
        </p:txBody>
      </p:sp>
    </p:spTree>
    <p:extLst>
      <p:ext uri="{BB962C8B-B14F-4D97-AF65-F5344CB8AC3E}">
        <p14:creationId xmlns:p14="http://schemas.microsoft.com/office/powerpoint/2010/main" val="3695768152"/>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EBFFBA-BCC1-47E9-8114-169BBA414C37}"/>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On Error Propagate vs On Error Continue</a:t>
            </a:r>
          </a:p>
        </p:txBody>
      </p:sp>
      <p:graphicFrame>
        <p:nvGraphicFramePr>
          <p:cNvPr id="5" name="Table 5">
            <a:extLst>
              <a:ext uri="{FF2B5EF4-FFF2-40B4-BE49-F238E27FC236}">
                <a16:creationId xmlns:a16="http://schemas.microsoft.com/office/drawing/2014/main" id="{125A11DC-4B98-4041-A7D0-888BF6A5CB2E}"/>
              </a:ext>
            </a:extLst>
          </p:cNvPr>
          <p:cNvGraphicFramePr>
            <a:graphicFrameLocks noGrp="1"/>
          </p:cNvGraphicFramePr>
          <p:nvPr>
            <p:ph idx="1"/>
            <p:extLst>
              <p:ext uri="{D42A27DB-BD31-4B8C-83A1-F6EECF244321}">
                <p14:modId xmlns:p14="http://schemas.microsoft.com/office/powerpoint/2010/main" val="2850508383"/>
              </p:ext>
            </p:extLst>
          </p:nvPr>
        </p:nvGraphicFramePr>
        <p:xfrm>
          <a:off x="710971" y="2112579"/>
          <a:ext cx="10794000" cy="4192807"/>
        </p:xfrm>
        <a:graphic>
          <a:graphicData uri="http://schemas.openxmlformats.org/drawingml/2006/table">
            <a:tbl>
              <a:tblPr firstRow="1" bandRow="1">
                <a:tableStyleId>{5C22544A-7EE6-4342-B048-85BDC9FD1C3A}</a:tableStyleId>
              </a:tblPr>
              <a:tblGrid>
                <a:gridCol w="5397000">
                  <a:extLst>
                    <a:ext uri="{9D8B030D-6E8A-4147-A177-3AD203B41FA5}">
                      <a16:colId xmlns:a16="http://schemas.microsoft.com/office/drawing/2014/main" val="1536256383"/>
                    </a:ext>
                  </a:extLst>
                </a:gridCol>
                <a:gridCol w="5397000">
                  <a:extLst>
                    <a:ext uri="{9D8B030D-6E8A-4147-A177-3AD203B41FA5}">
                      <a16:colId xmlns:a16="http://schemas.microsoft.com/office/drawing/2014/main" val="467220524"/>
                    </a:ext>
                  </a:extLst>
                </a:gridCol>
              </a:tblGrid>
              <a:tr h="410951">
                <a:tc>
                  <a:txBody>
                    <a:bodyPr/>
                    <a:lstStyle/>
                    <a:p>
                      <a:r>
                        <a:rPr lang="en-IN" sz="1900"/>
                        <a:t>On Error Propagate</a:t>
                      </a:r>
                    </a:p>
                  </a:txBody>
                  <a:tcPr marL="91951" marR="91951" marT="45976" marB="45976"/>
                </a:tc>
                <a:tc>
                  <a:txBody>
                    <a:bodyPr/>
                    <a:lstStyle/>
                    <a:p>
                      <a:r>
                        <a:rPr lang="en-IN" sz="1900"/>
                        <a:t>On Error continue</a:t>
                      </a:r>
                    </a:p>
                  </a:txBody>
                  <a:tcPr marL="91951" marR="91951" marT="45976" marB="45976"/>
                </a:tc>
                <a:extLst>
                  <a:ext uri="{0D108BD9-81ED-4DB2-BD59-A6C34878D82A}">
                    <a16:rowId xmlns:a16="http://schemas.microsoft.com/office/drawing/2014/main" val="1499158156"/>
                  </a:ext>
                </a:extLst>
              </a:tr>
              <a:tr h="977396">
                <a:tc>
                  <a:txBody>
                    <a:bodyPr/>
                    <a:lstStyle/>
                    <a:p>
                      <a:r>
                        <a:rPr lang="en-US" sz="1900" b="0" i="0" u="none" strike="noStrike" kern="1200" dirty="0">
                          <a:effectLst/>
                          <a:latin typeface="Calibri" panose="020F0502020204030204" pitchFamily="34" charset="0"/>
                        </a:rPr>
                        <a:t>ON </a:t>
                      </a:r>
                      <a:r>
                        <a:rPr lang="en-US" sz="1900" b="1" i="0" u="none" strike="noStrike" kern="1200" dirty="0">
                          <a:effectLst/>
                          <a:latin typeface="Calibri" panose="020F0502020204030204" pitchFamily="34" charset="0"/>
                        </a:rPr>
                        <a:t>ERROR PROPAGATE</a:t>
                      </a:r>
                      <a:r>
                        <a:rPr lang="en-US" sz="1900" b="0" i="0" u="none" strike="noStrike" kern="1200" dirty="0">
                          <a:effectLst/>
                          <a:latin typeface="Calibri" panose="020F0502020204030204" pitchFamily="34" charset="0"/>
                        </a:rPr>
                        <a:t> always propagates the </a:t>
                      </a:r>
                      <a:r>
                        <a:rPr lang="en-US" sz="1900" b="1" i="0" u="none" strike="noStrike" kern="1200" dirty="0">
                          <a:effectLst/>
                          <a:latin typeface="Calibri" panose="020F0502020204030204" pitchFamily="34" charset="0"/>
                        </a:rPr>
                        <a:t>error</a:t>
                      </a:r>
                      <a:r>
                        <a:rPr lang="en-US" sz="1900" b="0" i="0" u="none" strike="noStrike" kern="1200" dirty="0">
                          <a:effectLst/>
                          <a:latin typeface="Calibri" panose="020F0502020204030204" pitchFamily="34" charset="0"/>
                        </a:rPr>
                        <a:t> to the next level and returns an </a:t>
                      </a:r>
                      <a:r>
                        <a:rPr lang="en-US" sz="1900" b="1" i="0" u="none" strike="noStrike" kern="1200" dirty="0">
                          <a:effectLst/>
                          <a:latin typeface="Calibri" panose="020F0502020204030204" pitchFamily="34" charset="0"/>
                        </a:rPr>
                        <a:t>error</a:t>
                      </a:r>
                      <a:r>
                        <a:rPr lang="en-US" sz="1900" b="0" i="0" u="none" strike="noStrike" kern="1200" dirty="0">
                          <a:effectLst/>
                          <a:latin typeface="Calibri" panose="020F0502020204030204" pitchFamily="34" charset="0"/>
                        </a:rPr>
                        <a:t> response to the next level</a:t>
                      </a:r>
                      <a:endParaRPr lang="en-IN" sz="1900" dirty="0"/>
                    </a:p>
                  </a:txBody>
                  <a:tcPr marL="91951" marR="91951" marT="45976" marB="4597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i="0" u="none" strike="noStrike" kern="1200">
                          <a:effectLst/>
                          <a:latin typeface="Calibri" panose="020F0502020204030204" pitchFamily="34" charset="0"/>
                        </a:rPr>
                        <a:t>ON </a:t>
                      </a:r>
                      <a:r>
                        <a:rPr lang="en-US" sz="1900" b="1" i="0" u="none" strike="noStrike" kern="1200">
                          <a:effectLst/>
                          <a:latin typeface="Calibri" panose="020F0502020204030204" pitchFamily="34" charset="0"/>
                        </a:rPr>
                        <a:t>ERROR CONTINUE</a:t>
                      </a:r>
                      <a:r>
                        <a:rPr lang="en-US" sz="1900" b="0" i="0" u="none" strike="noStrike" kern="1200">
                          <a:effectLst/>
                          <a:latin typeface="Calibri" panose="020F0502020204030204" pitchFamily="34" charset="0"/>
                        </a:rPr>
                        <a:t> scope always returns a success response to the next level</a:t>
                      </a:r>
                      <a:endParaRPr lang="en-IN" sz="1900" b="0" i="0" u="none" strike="noStrike">
                        <a:effectLst/>
                        <a:latin typeface="Arial" panose="020B0604020202020204" pitchFamily="34" charset="0"/>
                      </a:endParaRPr>
                    </a:p>
                    <a:p>
                      <a:endParaRPr lang="en-IN" sz="1900"/>
                    </a:p>
                  </a:txBody>
                  <a:tcPr marL="91951" marR="91951" marT="45976" marB="45976"/>
                </a:tc>
                <a:extLst>
                  <a:ext uri="{0D108BD9-81ED-4DB2-BD59-A6C34878D82A}">
                    <a16:rowId xmlns:a16="http://schemas.microsoft.com/office/drawing/2014/main" val="1226122446"/>
                  </a:ext>
                </a:extLst>
              </a:tr>
              <a:tr h="1260619">
                <a:tc>
                  <a:txBody>
                    <a:bodyPr/>
                    <a:lstStyle/>
                    <a:p>
                      <a:r>
                        <a:rPr lang="en-US" sz="1900" dirty="0"/>
                        <a:t>If the error is handled by using the On-Error Propagate, It will raise an error back to the calling flow</a:t>
                      </a:r>
                    </a:p>
                    <a:p>
                      <a:endParaRPr lang="en-IN" sz="1900" dirty="0"/>
                    </a:p>
                  </a:txBody>
                  <a:tcPr marL="91951" marR="91951" marT="45976" marB="45976"/>
                </a:tc>
                <a:tc>
                  <a:txBody>
                    <a:bodyPr/>
                    <a:lstStyle/>
                    <a:p>
                      <a:r>
                        <a:rPr lang="en-IN" sz="1900"/>
                        <a:t>On error continue will not raise the error back to the calling flow and continue to next processor after “Flow-Ref” and continue further process as it is</a:t>
                      </a:r>
                    </a:p>
                  </a:txBody>
                  <a:tcPr marL="91951" marR="91951" marT="45976" marB="45976"/>
                </a:tc>
                <a:extLst>
                  <a:ext uri="{0D108BD9-81ED-4DB2-BD59-A6C34878D82A}">
                    <a16:rowId xmlns:a16="http://schemas.microsoft.com/office/drawing/2014/main" val="494998187"/>
                  </a:ext>
                </a:extLst>
              </a:tr>
              <a:tr h="1543841">
                <a:tc>
                  <a:txBody>
                    <a:bodyPr/>
                    <a:lstStyle/>
                    <a:p>
                      <a:r>
                        <a:rPr lang="en-IN" sz="1900" dirty="0"/>
                        <a:t>Capture error and stop the execution of the flow and returns the error code with 500.. Status code</a:t>
                      </a:r>
                    </a:p>
                  </a:txBody>
                  <a:tcPr marL="91951" marR="91951" marT="45976" marB="45976"/>
                </a:tc>
                <a:tc>
                  <a:txBody>
                    <a:bodyPr/>
                    <a:lstStyle/>
                    <a:p>
                      <a:r>
                        <a:rPr lang="en-IN" sz="1900" dirty="0"/>
                        <a:t>Captures the error and continues to the next level for execution, It always returns 200 status code</a:t>
                      </a:r>
                    </a:p>
                  </a:txBody>
                  <a:tcPr marL="91951" marR="91951" marT="45976" marB="45976"/>
                </a:tc>
                <a:extLst>
                  <a:ext uri="{0D108BD9-81ED-4DB2-BD59-A6C34878D82A}">
                    <a16:rowId xmlns:a16="http://schemas.microsoft.com/office/drawing/2014/main" val="1399525586"/>
                  </a:ext>
                </a:extLst>
              </a:tr>
            </a:tbl>
          </a:graphicData>
        </a:graphic>
      </p:graphicFrame>
    </p:spTree>
    <p:extLst>
      <p:ext uri="{BB962C8B-B14F-4D97-AF65-F5344CB8AC3E}">
        <p14:creationId xmlns:p14="http://schemas.microsoft.com/office/powerpoint/2010/main" val="7564835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93775" y="478232"/>
            <a:ext cx="5809306"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59DAB-2864-4AB2-9EEE-D1AA610BF2B4}"/>
              </a:ext>
            </a:extLst>
          </p:cNvPr>
          <p:cNvSpPr>
            <a:spLocks noGrp="1"/>
          </p:cNvSpPr>
          <p:nvPr>
            <p:ph type="title"/>
          </p:nvPr>
        </p:nvSpPr>
        <p:spPr>
          <a:xfrm>
            <a:off x="947446" y="1053711"/>
            <a:ext cx="4933490" cy="1424446"/>
          </a:xfrm>
        </p:spPr>
        <p:txBody>
          <a:bodyPr>
            <a:normAutofit/>
          </a:bodyPr>
          <a:lstStyle/>
          <a:p>
            <a:r>
              <a:rPr lang="en-IN" sz="4000">
                <a:solidFill>
                  <a:srgbClr val="FFFFFF"/>
                </a:solidFill>
              </a:rPr>
              <a:t>Raise Error:</a:t>
            </a:r>
          </a:p>
        </p:txBody>
      </p:sp>
      <p:cxnSp>
        <p:nvCxnSpPr>
          <p:cNvPr id="14" name="Straight Connector 1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9782" y="2639023"/>
            <a:ext cx="480060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4E7444-DE9C-48CD-B03D-21EFFDE1077D}"/>
              </a:ext>
            </a:extLst>
          </p:cNvPr>
          <p:cNvSpPr>
            <a:spLocks noGrp="1"/>
          </p:cNvSpPr>
          <p:nvPr>
            <p:ph idx="1"/>
          </p:nvPr>
        </p:nvSpPr>
        <p:spPr>
          <a:xfrm>
            <a:off x="947447" y="2799889"/>
            <a:ext cx="4933490" cy="2987543"/>
          </a:xfrm>
        </p:spPr>
        <p:txBody>
          <a:bodyPr anchor="t">
            <a:normAutofit/>
          </a:bodyPr>
          <a:lstStyle/>
          <a:p>
            <a:r>
              <a:rPr lang="en-IN" sz="2000">
                <a:solidFill>
                  <a:srgbClr val="FFFFFF"/>
                </a:solidFill>
              </a:rPr>
              <a:t>We can have own type and Own description in Raise Error</a:t>
            </a:r>
          </a:p>
          <a:p>
            <a:r>
              <a:rPr lang="en-IN" sz="2000">
                <a:solidFill>
                  <a:srgbClr val="FFFFFF"/>
                </a:solidFill>
              </a:rPr>
              <a:t>It’s not like On-error (or) Continue to have default error cases</a:t>
            </a:r>
          </a:p>
          <a:p>
            <a:pPr lvl="1"/>
            <a:r>
              <a:rPr lang="en-IN" sz="2000">
                <a:solidFill>
                  <a:srgbClr val="FFFFFF"/>
                </a:solidFill>
              </a:rPr>
              <a:t>Eg: HTTP:NOT ALLOWED, DB:CONNECTIVITY</a:t>
            </a:r>
          </a:p>
          <a:p>
            <a:r>
              <a:rPr lang="en-IN" sz="2000">
                <a:solidFill>
                  <a:srgbClr val="FFFFFF"/>
                </a:solidFill>
              </a:rPr>
              <a:t>We cannot use the default error cases like HTTP, DB etc…, It should be defined by us</a:t>
            </a:r>
          </a:p>
          <a:p>
            <a:endParaRPr lang="en-IN" sz="2000">
              <a:solidFill>
                <a:srgbClr val="FFFFFF"/>
              </a:solidFill>
            </a:endParaRPr>
          </a:p>
          <a:p>
            <a:endParaRPr lang="en-IN" sz="2000">
              <a:solidFill>
                <a:srgbClr val="FFFFFF"/>
              </a:solidFill>
            </a:endParaRPr>
          </a:p>
        </p:txBody>
      </p:sp>
      <p:pic>
        <p:nvPicPr>
          <p:cNvPr id="5" name="Picture 4">
            <a:extLst>
              <a:ext uri="{FF2B5EF4-FFF2-40B4-BE49-F238E27FC236}">
                <a16:creationId xmlns:a16="http://schemas.microsoft.com/office/drawing/2014/main" id="{AB79A9C5-3D9E-46C1-9316-1A8BF23CE8F2}"/>
              </a:ext>
            </a:extLst>
          </p:cNvPr>
          <p:cNvPicPr>
            <a:picLocks noChangeAspect="1"/>
          </p:cNvPicPr>
          <p:nvPr/>
        </p:nvPicPr>
        <p:blipFill>
          <a:blip r:embed="rId2"/>
          <a:stretch>
            <a:fillRect/>
          </a:stretch>
        </p:blipFill>
        <p:spPr>
          <a:xfrm>
            <a:off x="7757244" y="347472"/>
            <a:ext cx="3012324" cy="2971800"/>
          </a:xfrm>
          <a:prstGeom prst="rect">
            <a:avLst/>
          </a:prstGeom>
        </p:spPr>
      </p:pic>
      <p:pic>
        <p:nvPicPr>
          <p:cNvPr id="7" name="Picture 6">
            <a:extLst>
              <a:ext uri="{FF2B5EF4-FFF2-40B4-BE49-F238E27FC236}">
                <a16:creationId xmlns:a16="http://schemas.microsoft.com/office/drawing/2014/main" id="{5313F2FD-F927-4807-B4A4-840FEEB06567}"/>
              </a:ext>
            </a:extLst>
          </p:cNvPr>
          <p:cNvPicPr>
            <a:picLocks noChangeAspect="1"/>
          </p:cNvPicPr>
          <p:nvPr/>
        </p:nvPicPr>
        <p:blipFill>
          <a:blip r:embed="rId3"/>
          <a:stretch>
            <a:fillRect/>
          </a:stretch>
        </p:blipFill>
        <p:spPr>
          <a:xfrm>
            <a:off x="6835673" y="3953511"/>
            <a:ext cx="4855464" cy="2197097"/>
          </a:xfrm>
          <a:prstGeom prst="rect">
            <a:avLst/>
          </a:prstGeom>
        </p:spPr>
      </p:pic>
    </p:spTree>
    <p:extLst>
      <p:ext uri="{BB962C8B-B14F-4D97-AF65-F5344CB8AC3E}">
        <p14:creationId xmlns:p14="http://schemas.microsoft.com/office/powerpoint/2010/main" val="28243645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7DA00B-C75E-4C52-99AB-1838A198A7AD}"/>
              </a:ext>
            </a:extLst>
          </p:cNvPr>
          <p:cNvSpPr>
            <a:spLocks noGrp="1"/>
          </p:cNvSpPr>
          <p:nvPr>
            <p:ph type="title"/>
          </p:nvPr>
        </p:nvSpPr>
        <p:spPr>
          <a:xfrm>
            <a:off x="950976" y="700186"/>
            <a:ext cx="5374494" cy="1188720"/>
          </a:xfrm>
        </p:spPr>
        <p:txBody>
          <a:bodyPr anchor="ctr">
            <a:normAutofit/>
          </a:bodyPr>
          <a:lstStyle/>
          <a:p>
            <a:r>
              <a:rPr lang="en-IN">
                <a:solidFill>
                  <a:schemeClr val="bg1"/>
                </a:solidFill>
              </a:rPr>
              <a:t>FOR EACH </a:t>
            </a:r>
          </a:p>
        </p:txBody>
      </p:sp>
      <p:sp>
        <p:nvSpPr>
          <p:cNvPr id="3" name="Content Placeholder 2">
            <a:extLst>
              <a:ext uri="{FF2B5EF4-FFF2-40B4-BE49-F238E27FC236}">
                <a16:creationId xmlns:a16="http://schemas.microsoft.com/office/drawing/2014/main" id="{D04AC2E4-81A0-4EDC-B36D-B71AA43C6783}"/>
              </a:ext>
            </a:extLst>
          </p:cNvPr>
          <p:cNvSpPr>
            <a:spLocks noGrp="1"/>
          </p:cNvSpPr>
          <p:nvPr>
            <p:ph idx="1"/>
          </p:nvPr>
        </p:nvSpPr>
        <p:spPr>
          <a:xfrm>
            <a:off x="950976" y="2066544"/>
            <a:ext cx="5374494" cy="3788346"/>
          </a:xfrm>
        </p:spPr>
        <p:txBody>
          <a:bodyPr>
            <a:normAutofit/>
          </a:bodyPr>
          <a:lstStyle/>
          <a:p>
            <a:r>
              <a:rPr lang="en-US" sz="2000" b="0" i="0" dirty="0">
                <a:solidFill>
                  <a:schemeClr val="bg1"/>
                </a:solidFill>
                <a:effectLst/>
              </a:rPr>
              <a:t>The For Each scope splits a payload into elements and processes them one by one through the components that you place in the scope</a:t>
            </a:r>
          </a:p>
          <a:p>
            <a:r>
              <a:rPr lang="en-US" sz="2000" dirty="0">
                <a:solidFill>
                  <a:schemeClr val="bg1"/>
                </a:solidFill>
              </a:rPr>
              <a:t>Sample CSV file: </a:t>
            </a:r>
            <a:r>
              <a:rPr lang="en-US" sz="2000" dirty="0">
                <a:solidFill>
                  <a:schemeClr val="bg1"/>
                </a:solidFill>
                <a:hlinkClick r:id="rId2"/>
              </a:rPr>
              <a:t>https://support.staffbase.com/hc/en-us/articles/360007108391-CSV-File-Examples</a:t>
            </a:r>
            <a:r>
              <a:rPr lang="en-US" sz="2000" dirty="0">
                <a:solidFill>
                  <a:schemeClr val="bg1"/>
                </a:solidFill>
              </a:rPr>
              <a:t> </a:t>
            </a:r>
          </a:p>
          <a:p>
            <a:r>
              <a:rPr lang="en-US" sz="2000" dirty="0">
                <a:solidFill>
                  <a:schemeClr val="bg1"/>
                </a:solidFill>
              </a:rPr>
              <a:t>POC: Take (On new or Update) file connector -&gt; take input as CSV file record -&gt; Transform it to Java -&gt; Print records 1by1 in logger(For each scope)</a:t>
            </a:r>
          </a:p>
          <a:p>
            <a:endParaRPr lang="en-IN" sz="2000" dirty="0">
              <a:solidFill>
                <a:schemeClr val="bg1"/>
              </a:solidFill>
            </a:endParaRPr>
          </a:p>
        </p:txBody>
      </p:sp>
      <p:pic>
        <p:nvPicPr>
          <p:cNvPr id="5" name="Picture 4">
            <a:extLst>
              <a:ext uri="{FF2B5EF4-FFF2-40B4-BE49-F238E27FC236}">
                <a16:creationId xmlns:a16="http://schemas.microsoft.com/office/drawing/2014/main" id="{30D670C3-3FEC-4C6F-B068-F685F62714F1}"/>
              </a:ext>
            </a:extLst>
          </p:cNvPr>
          <p:cNvPicPr>
            <a:picLocks noChangeAspect="1"/>
          </p:cNvPicPr>
          <p:nvPr/>
        </p:nvPicPr>
        <p:blipFill>
          <a:blip r:embed="rId3"/>
          <a:stretch>
            <a:fillRect/>
          </a:stretch>
        </p:blipFill>
        <p:spPr>
          <a:xfrm>
            <a:off x="6876973" y="443645"/>
            <a:ext cx="5014403" cy="4788755"/>
          </a:xfrm>
          <a:prstGeom prst="rect">
            <a:avLst/>
          </a:prstGeom>
        </p:spPr>
      </p:pic>
      <p:pic>
        <p:nvPicPr>
          <p:cNvPr id="7" name="Picture 6">
            <a:extLst>
              <a:ext uri="{FF2B5EF4-FFF2-40B4-BE49-F238E27FC236}">
                <a16:creationId xmlns:a16="http://schemas.microsoft.com/office/drawing/2014/main" id="{DDDAE84C-974B-4F0D-A404-AFB529609727}"/>
              </a:ext>
            </a:extLst>
          </p:cNvPr>
          <p:cNvPicPr>
            <a:picLocks noChangeAspect="1"/>
          </p:cNvPicPr>
          <p:nvPr/>
        </p:nvPicPr>
        <p:blipFill>
          <a:blip r:embed="rId4"/>
          <a:stretch>
            <a:fillRect/>
          </a:stretch>
        </p:blipFill>
        <p:spPr>
          <a:xfrm>
            <a:off x="4144861" y="443645"/>
            <a:ext cx="2045429" cy="1622899"/>
          </a:xfrm>
          <a:prstGeom prst="rect">
            <a:avLst/>
          </a:prstGeom>
        </p:spPr>
      </p:pic>
    </p:spTree>
    <p:extLst>
      <p:ext uri="{BB962C8B-B14F-4D97-AF65-F5344CB8AC3E}">
        <p14:creationId xmlns:p14="http://schemas.microsoft.com/office/powerpoint/2010/main" val="3204428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24A19-E174-4F9D-B08F-741A4F0B1533}"/>
              </a:ext>
            </a:extLst>
          </p:cNvPr>
          <p:cNvSpPr>
            <a:spLocks noGrp="1"/>
          </p:cNvSpPr>
          <p:nvPr>
            <p:ph type="title"/>
          </p:nvPr>
        </p:nvSpPr>
        <p:spPr>
          <a:xfrm>
            <a:off x="594360" y="640263"/>
            <a:ext cx="5239512" cy="1344975"/>
          </a:xfrm>
        </p:spPr>
        <p:txBody>
          <a:bodyPr>
            <a:normAutofit/>
          </a:bodyPr>
          <a:lstStyle/>
          <a:p>
            <a:r>
              <a:rPr lang="en-IN" sz="4000">
                <a:solidFill>
                  <a:schemeClr val="bg1"/>
                </a:solidFill>
              </a:rPr>
              <a:t>Batch Processing </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B76732-80D5-4F83-BF48-82B33D6EB5D4}"/>
              </a:ext>
            </a:extLst>
          </p:cNvPr>
          <p:cNvSpPr>
            <a:spLocks noGrp="1"/>
          </p:cNvSpPr>
          <p:nvPr>
            <p:ph idx="1"/>
          </p:nvPr>
        </p:nvSpPr>
        <p:spPr>
          <a:xfrm>
            <a:off x="593610" y="2121763"/>
            <a:ext cx="5235490" cy="3773010"/>
          </a:xfrm>
        </p:spPr>
        <p:txBody>
          <a:bodyPr>
            <a:normAutofit/>
          </a:bodyPr>
          <a:lstStyle/>
          <a:p>
            <a:r>
              <a:rPr lang="en-IN" sz="2000" dirty="0">
                <a:solidFill>
                  <a:schemeClr val="bg1"/>
                </a:solidFill>
              </a:rPr>
              <a:t>The messages are processed in batch</a:t>
            </a:r>
          </a:p>
          <a:p>
            <a:r>
              <a:rPr lang="en-IN" sz="2000" dirty="0">
                <a:solidFill>
                  <a:schemeClr val="bg1"/>
                </a:solidFill>
              </a:rPr>
              <a:t>In Mule3 we have  3 </a:t>
            </a:r>
            <a:r>
              <a:rPr lang="en-IN" sz="2000">
                <a:solidFill>
                  <a:schemeClr val="bg1"/>
                </a:solidFill>
              </a:rPr>
              <a:t>phasess</a:t>
            </a:r>
            <a:r>
              <a:rPr lang="en-IN" sz="2000" dirty="0">
                <a:solidFill>
                  <a:schemeClr val="bg1"/>
                </a:solidFill>
              </a:rPr>
              <a:t> in Batch job</a:t>
            </a:r>
          </a:p>
          <a:p>
            <a:pPr lvl="1"/>
            <a:r>
              <a:rPr lang="en-IN" sz="2000">
                <a:solidFill>
                  <a:schemeClr val="bg1"/>
                </a:solidFill>
              </a:rPr>
              <a:t>Input phase</a:t>
            </a:r>
          </a:p>
          <a:p>
            <a:pPr lvl="1"/>
            <a:r>
              <a:rPr lang="en-IN" sz="2000">
                <a:solidFill>
                  <a:schemeClr val="bg1"/>
                </a:solidFill>
              </a:rPr>
              <a:t>Process phase</a:t>
            </a:r>
          </a:p>
          <a:p>
            <a:pPr lvl="1"/>
            <a:r>
              <a:rPr lang="en-IN" sz="2000">
                <a:solidFill>
                  <a:schemeClr val="bg1"/>
                </a:solidFill>
              </a:rPr>
              <a:t>On complete phase</a:t>
            </a:r>
          </a:p>
          <a:p>
            <a:r>
              <a:rPr lang="en-IN" sz="2000" dirty="0">
                <a:solidFill>
                  <a:schemeClr val="bg1"/>
                </a:solidFill>
              </a:rPr>
              <a:t>Input phase is removed in Mule4, We have only 2 phases</a:t>
            </a:r>
          </a:p>
          <a:p>
            <a:pPr lvl="1"/>
            <a:r>
              <a:rPr lang="en-IN" sz="2000">
                <a:solidFill>
                  <a:schemeClr val="bg1"/>
                </a:solidFill>
              </a:rPr>
              <a:t>Process phase</a:t>
            </a:r>
          </a:p>
          <a:p>
            <a:pPr lvl="1"/>
            <a:r>
              <a:rPr lang="en-IN" sz="2000">
                <a:solidFill>
                  <a:schemeClr val="bg1"/>
                </a:solidFill>
              </a:rPr>
              <a:t>On complete phase</a:t>
            </a:r>
          </a:p>
        </p:txBody>
      </p:sp>
      <p:pic>
        <p:nvPicPr>
          <p:cNvPr id="5" name="Picture 4">
            <a:extLst>
              <a:ext uri="{FF2B5EF4-FFF2-40B4-BE49-F238E27FC236}">
                <a16:creationId xmlns:a16="http://schemas.microsoft.com/office/drawing/2014/main" id="{402191A4-EC03-4840-AD5A-1F10F91614E9}"/>
              </a:ext>
            </a:extLst>
          </p:cNvPr>
          <p:cNvPicPr>
            <a:picLocks noChangeAspect="1"/>
          </p:cNvPicPr>
          <p:nvPr/>
        </p:nvPicPr>
        <p:blipFill>
          <a:blip r:embed="rId2"/>
          <a:stretch>
            <a:fillRect/>
          </a:stretch>
        </p:blipFill>
        <p:spPr>
          <a:xfrm>
            <a:off x="6580632" y="563613"/>
            <a:ext cx="5126736" cy="5575325"/>
          </a:xfrm>
          <a:prstGeom prst="rect">
            <a:avLst/>
          </a:prstGeom>
        </p:spPr>
      </p:pic>
    </p:spTree>
    <p:extLst>
      <p:ext uri="{BB962C8B-B14F-4D97-AF65-F5344CB8AC3E}">
        <p14:creationId xmlns:p14="http://schemas.microsoft.com/office/powerpoint/2010/main" val="11059389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42C5-44B2-4D67-B58A-FA9B95696D8C}"/>
              </a:ext>
            </a:extLst>
          </p:cNvPr>
          <p:cNvSpPr>
            <a:spLocks noGrp="1"/>
          </p:cNvSpPr>
          <p:nvPr>
            <p:ph type="title"/>
          </p:nvPr>
        </p:nvSpPr>
        <p:spPr>
          <a:xfrm>
            <a:off x="838200" y="723578"/>
            <a:ext cx="4595071" cy="1645501"/>
          </a:xfrm>
        </p:spPr>
        <p:txBody>
          <a:bodyPr>
            <a:normAutofit/>
          </a:bodyPr>
          <a:lstStyle/>
          <a:p>
            <a:r>
              <a:rPr lang="en-IN"/>
              <a:t>Real Time : Batch processing</a:t>
            </a:r>
          </a:p>
        </p:txBody>
      </p:sp>
      <p:sp>
        <p:nvSpPr>
          <p:cNvPr id="3" name="Content Placeholder 2">
            <a:extLst>
              <a:ext uri="{FF2B5EF4-FFF2-40B4-BE49-F238E27FC236}">
                <a16:creationId xmlns:a16="http://schemas.microsoft.com/office/drawing/2014/main" id="{E3A6B2FA-54BC-472D-AD7D-63356F7FD344}"/>
              </a:ext>
            </a:extLst>
          </p:cNvPr>
          <p:cNvSpPr>
            <a:spLocks noGrp="1"/>
          </p:cNvSpPr>
          <p:nvPr>
            <p:ph idx="1"/>
          </p:nvPr>
        </p:nvSpPr>
        <p:spPr>
          <a:xfrm>
            <a:off x="838200" y="2548467"/>
            <a:ext cx="4595071" cy="3628495"/>
          </a:xfrm>
        </p:spPr>
        <p:txBody>
          <a:bodyPr>
            <a:normAutofit/>
          </a:bodyPr>
          <a:lstStyle/>
          <a:p>
            <a:r>
              <a:rPr lang="en-IN" sz="2000"/>
              <a:t>Take an array of inputs in the Payload (Eg: </a:t>
            </a:r>
            <a:r>
              <a:rPr lang="pt-BR" sz="2000"/>
              <a:t>[1,2,"a",4,5,"b","c"]</a:t>
            </a:r>
            <a:r>
              <a:rPr lang="en-IN" sz="2000"/>
              <a:t>)</a:t>
            </a:r>
          </a:p>
          <a:p>
            <a:r>
              <a:rPr lang="en-IN" sz="2000"/>
              <a:t>Drag the batch job </a:t>
            </a:r>
          </a:p>
          <a:p>
            <a:r>
              <a:rPr lang="en-IN" sz="2000"/>
              <a:t>We can  add ‘n’ number </a:t>
            </a:r>
            <a:r>
              <a:rPr lang="en-IN" sz="2000" b="1"/>
              <a:t>batch steps </a:t>
            </a:r>
            <a:r>
              <a:rPr lang="en-IN" sz="2000"/>
              <a:t>in </a:t>
            </a:r>
            <a:r>
              <a:rPr lang="en-IN" sz="2000" b="1"/>
              <a:t>Process records</a:t>
            </a:r>
          </a:p>
          <a:p>
            <a:r>
              <a:rPr lang="en-IN" sz="2000" b="1"/>
              <a:t>Processor: </a:t>
            </a:r>
            <a:r>
              <a:rPr lang="en-IN" sz="2000"/>
              <a:t>If there is any Logic like inserting and upserting the DB we will use processor</a:t>
            </a:r>
          </a:p>
          <a:p>
            <a:r>
              <a:rPr lang="en-IN" sz="2000" b="1"/>
              <a:t>Aggregator: </a:t>
            </a:r>
            <a:r>
              <a:rPr lang="en-IN" sz="2000"/>
              <a:t>The number of processes inside data to be aggregated with</a:t>
            </a:r>
          </a:p>
        </p:txBody>
      </p:sp>
      <p:sp>
        <p:nvSpPr>
          <p:cNvPr id="24" name="Rectangle 23">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F36C14C6-AB4C-4235-A553-3095E68AB256}"/>
              </a:ext>
            </a:extLst>
          </p:cNvPr>
          <p:cNvPicPr>
            <a:picLocks noChangeAspect="1"/>
          </p:cNvPicPr>
          <p:nvPr/>
        </p:nvPicPr>
        <p:blipFill>
          <a:blip r:embed="rId2"/>
          <a:stretch>
            <a:fillRect/>
          </a:stretch>
        </p:blipFill>
        <p:spPr>
          <a:xfrm>
            <a:off x="6420908" y="400008"/>
            <a:ext cx="2364317" cy="2562945"/>
          </a:xfrm>
          <a:prstGeom prst="rect">
            <a:avLst/>
          </a:prstGeom>
        </p:spPr>
      </p:pic>
      <p:sp>
        <p:nvSpPr>
          <p:cNvPr id="30" name="Rectangle 2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D012C-E50A-427F-923F-020142D68120}"/>
              </a:ext>
            </a:extLst>
          </p:cNvPr>
          <p:cNvPicPr>
            <a:picLocks noChangeAspect="1"/>
          </p:cNvPicPr>
          <p:nvPr/>
        </p:nvPicPr>
        <p:blipFill>
          <a:blip r:embed="rId3"/>
          <a:stretch>
            <a:fillRect/>
          </a:stretch>
        </p:blipFill>
        <p:spPr>
          <a:xfrm>
            <a:off x="9502775" y="518349"/>
            <a:ext cx="2364317" cy="2346584"/>
          </a:xfrm>
          <a:prstGeom prst="rect">
            <a:avLst/>
          </a:prstGeom>
        </p:spPr>
      </p:pic>
      <p:pic>
        <p:nvPicPr>
          <p:cNvPr id="9" name="Picture 8">
            <a:extLst>
              <a:ext uri="{FF2B5EF4-FFF2-40B4-BE49-F238E27FC236}">
                <a16:creationId xmlns:a16="http://schemas.microsoft.com/office/drawing/2014/main" id="{447CA6B7-2279-4A47-8C6D-F509779D5850}"/>
              </a:ext>
            </a:extLst>
          </p:cNvPr>
          <p:cNvPicPr>
            <a:picLocks noChangeAspect="1"/>
          </p:cNvPicPr>
          <p:nvPr/>
        </p:nvPicPr>
        <p:blipFill>
          <a:blip r:embed="rId4"/>
          <a:stretch>
            <a:fillRect/>
          </a:stretch>
        </p:blipFill>
        <p:spPr>
          <a:xfrm>
            <a:off x="6555525" y="3712815"/>
            <a:ext cx="5016715" cy="2859528"/>
          </a:xfrm>
          <a:prstGeom prst="rect">
            <a:avLst/>
          </a:prstGeom>
        </p:spPr>
      </p:pic>
      <p:sp>
        <p:nvSpPr>
          <p:cNvPr id="14" name="Rectangle 13">
            <a:extLst>
              <a:ext uri="{FF2B5EF4-FFF2-40B4-BE49-F238E27FC236}">
                <a16:creationId xmlns:a16="http://schemas.microsoft.com/office/drawing/2014/main" id="{6CAB4A6D-BD60-4666-864C-C3DC40F0D41C}"/>
              </a:ext>
            </a:extLst>
          </p:cNvPr>
          <p:cNvSpPr/>
          <p:nvPr/>
        </p:nvSpPr>
        <p:spPr>
          <a:xfrm>
            <a:off x="5999584" y="8658"/>
            <a:ext cx="3594253" cy="553998"/>
          </a:xfrm>
          <a:prstGeom prst="rect">
            <a:avLst/>
          </a:prstGeom>
          <a:noFill/>
        </p:spPr>
        <p:txBody>
          <a:bodyPr wrap="none" lIns="91440" tIns="45720" rIns="91440" bIns="45720">
            <a:spAutoFit/>
          </a:bodyPr>
          <a:lstStyle/>
          <a:p>
            <a:pPr algn="ctr"/>
            <a:r>
              <a:rPr lang="en-US" sz="3000" b="0" cap="none" spc="0" dirty="0">
                <a:ln w="0"/>
                <a:solidFill>
                  <a:schemeClr val="bg1"/>
                </a:solidFill>
                <a:effectLst>
                  <a:outerShdw blurRad="38100" dist="19050" dir="2700000" algn="tl" rotWithShape="0">
                    <a:schemeClr val="dk1">
                      <a:alpha val="40000"/>
                    </a:schemeClr>
                  </a:outerShdw>
                </a:effectLst>
                <a:highlight>
                  <a:srgbClr val="00FFFF"/>
                </a:highlight>
              </a:rPr>
              <a:t>Process only numbers</a:t>
            </a:r>
          </a:p>
        </p:txBody>
      </p:sp>
    </p:spTree>
    <p:extLst>
      <p:ext uri="{BB962C8B-B14F-4D97-AF65-F5344CB8AC3E}">
        <p14:creationId xmlns:p14="http://schemas.microsoft.com/office/powerpoint/2010/main" val="1949494774"/>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7A2E7B4-2364-4A0C-9E6B-18D45F881BC6}"/>
              </a:ext>
            </a:extLst>
          </p:cNvPr>
          <p:cNvSpPr>
            <a:spLocks noGrp="1"/>
          </p:cNvSpPr>
          <p:nvPr>
            <p:ph type="title"/>
          </p:nvPr>
        </p:nvSpPr>
        <p:spPr>
          <a:xfrm>
            <a:off x="1146879" y="998002"/>
            <a:ext cx="3182940" cy="1471959"/>
          </a:xfrm>
        </p:spPr>
        <p:txBody>
          <a:bodyPr>
            <a:normAutofit/>
          </a:bodyPr>
          <a:lstStyle/>
          <a:p>
            <a:r>
              <a:rPr lang="en-IN" sz="3300">
                <a:solidFill>
                  <a:srgbClr val="FFFFFF"/>
                </a:solidFill>
              </a:rPr>
              <a:t>In 2</a:t>
            </a:r>
            <a:r>
              <a:rPr lang="en-IN" sz="3300" baseline="30000">
                <a:solidFill>
                  <a:srgbClr val="FFFFFF"/>
                </a:solidFill>
              </a:rPr>
              <a:t>nd</a:t>
            </a:r>
            <a:r>
              <a:rPr lang="en-IN" sz="3300">
                <a:solidFill>
                  <a:srgbClr val="FFFFFF"/>
                </a:solidFill>
              </a:rPr>
              <a:t> Batch step Mentioning only failures(Strings)</a:t>
            </a:r>
          </a:p>
        </p:txBody>
      </p:sp>
      <p:sp>
        <p:nvSpPr>
          <p:cNvPr id="3" name="Content Placeholder 2">
            <a:extLst>
              <a:ext uri="{FF2B5EF4-FFF2-40B4-BE49-F238E27FC236}">
                <a16:creationId xmlns:a16="http://schemas.microsoft.com/office/drawing/2014/main" id="{83903732-EEF3-41CE-A0C5-34680BEA7B21}"/>
              </a:ext>
            </a:extLst>
          </p:cNvPr>
          <p:cNvSpPr>
            <a:spLocks noGrp="1"/>
          </p:cNvSpPr>
          <p:nvPr>
            <p:ph idx="1"/>
          </p:nvPr>
        </p:nvSpPr>
        <p:spPr>
          <a:xfrm>
            <a:off x="1139635" y="2546161"/>
            <a:ext cx="3200451" cy="2985929"/>
          </a:xfrm>
        </p:spPr>
        <p:txBody>
          <a:bodyPr anchor="t">
            <a:normAutofit/>
          </a:bodyPr>
          <a:lstStyle/>
          <a:p>
            <a:r>
              <a:rPr lang="en-IN" sz="2400">
                <a:solidFill>
                  <a:srgbClr val="FEFFFF"/>
                </a:solidFill>
              </a:rPr>
              <a:t>Note: In Batch_JOB, Keep Max failed records as some number, Otherwise failed records will not be triggered to next Batch_step. </a:t>
            </a:r>
            <a:r>
              <a:rPr lang="en-IN" sz="2400">
                <a:solidFill>
                  <a:srgbClr val="FEFFFF"/>
                </a:solidFill>
                <a:highlight>
                  <a:srgbClr val="00FFFF"/>
                </a:highlight>
              </a:rPr>
              <a:t>Ref:1.0.1</a:t>
            </a:r>
          </a:p>
        </p:txBody>
      </p:sp>
      <p:pic>
        <p:nvPicPr>
          <p:cNvPr id="10" name="Picture 9" descr="Graphical user interface, text, application, email&#10;&#10;Description automatically generated">
            <a:extLst>
              <a:ext uri="{FF2B5EF4-FFF2-40B4-BE49-F238E27FC236}">
                <a16:creationId xmlns:a16="http://schemas.microsoft.com/office/drawing/2014/main" id="{A572DBAC-5A05-45A3-94F8-54C0D38BE8D7}"/>
              </a:ext>
            </a:extLst>
          </p:cNvPr>
          <p:cNvPicPr>
            <a:picLocks noChangeAspect="1"/>
          </p:cNvPicPr>
          <p:nvPr/>
        </p:nvPicPr>
        <p:blipFill>
          <a:blip r:embed="rId2"/>
          <a:stretch>
            <a:fillRect/>
          </a:stretch>
        </p:blipFill>
        <p:spPr>
          <a:xfrm>
            <a:off x="4998268" y="727225"/>
            <a:ext cx="6539075" cy="5084129"/>
          </a:xfrm>
          <a:prstGeom prst="rect">
            <a:avLst/>
          </a:prstGeom>
        </p:spPr>
      </p:pic>
      <p:sp>
        <p:nvSpPr>
          <p:cNvPr id="11" name="Rectangle 10">
            <a:extLst>
              <a:ext uri="{FF2B5EF4-FFF2-40B4-BE49-F238E27FC236}">
                <a16:creationId xmlns:a16="http://schemas.microsoft.com/office/drawing/2014/main" id="{60A3FC81-B7A5-4CA9-AC08-B2309CA81013}"/>
              </a:ext>
            </a:extLst>
          </p:cNvPr>
          <p:cNvSpPr/>
          <p:nvPr/>
        </p:nvSpPr>
        <p:spPr>
          <a:xfrm>
            <a:off x="9027821" y="4415135"/>
            <a:ext cx="265906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highlight>
                  <a:srgbClr val="00FFFF"/>
                </a:highlight>
              </a:rPr>
              <a:t>Ref 1.0.1</a:t>
            </a:r>
          </a:p>
        </p:txBody>
      </p:sp>
    </p:spTree>
    <p:extLst>
      <p:ext uri="{BB962C8B-B14F-4D97-AF65-F5344CB8AC3E}">
        <p14:creationId xmlns:p14="http://schemas.microsoft.com/office/powerpoint/2010/main" val="7162764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12AD-DF36-41E5-9F85-285916D68A5F}"/>
              </a:ext>
            </a:extLst>
          </p:cNvPr>
          <p:cNvSpPr>
            <a:spLocks noGrp="1"/>
          </p:cNvSpPr>
          <p:nvPr>
            <p:ph type="title"/>
          </p:nvPr>
        </p:nvSpPr>
        <p:spPr/>
        <p:txBody>
          <a:bodyPr/>
          <a:lstStyle/>
          <a:p>
            <a:r>
              <a:rPr lang="en-IN" dirty="0"/>
              <a:t>Important Things</a:t>
            </a:r>
          </a:p>
        </p:txBody>
      </p:sp>
      <p:graphicFrame>
        <p:nvGraphicFramePr>
          <p:cNvPr id="13" name="Content Placeholder 2">
            <a:extLst>
              <a:ext uri="{FF2B5EF4-FFF2-40B4-BE49-F238E27FC236}">
                <a16:creationId xmlns:a16="http://schemas.microsoft.com/office/drawing/2014/main" id="{9BCF7DC4-BAED-6C46-3269-5A4D3EF6D61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0177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F752B5-A9E0-4E67-813E-9348045CE56C}"/>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Thank You</a:t>
            </a:r>
          </a:p>
        </p:txBody>
      </p:sp>
      <p:sp>
        <p:nvSpPr>
          <p:cNvPr id="3" name="Content Placeholder 2">
            <a:extLst>
              <a:ext uri="{FF2B5EF4-FFF2-40B4-BE49-F238E27FC236}">
                <a16:creationId xmlns:a16="http://schemas.microsoft.com/office/drawing/2014/main" id="{BEB6A636-AD0B-41C5-9D78-6045F7C3377B}"/>
              </a:ext>
            </a:extLst>
          </p:cNvPr>
          <p:cNvSpPr>
            <a:spLocks noGrp="1"/>
          </p:cNvSpPr>
          <p:nvPr>
            <p:ph idx="1"/>
          </p:nvPr>
        </p:nvSpPr>
        <p:spPr>
          <a:xfrm>
            <a:off x="1627240" y="3031860"/>
            <a:ext cx="8937522" cy="1059373"/>
          </a:xfrm>
        </p:spPr>
        <p:txBody>
          <a:bodyPr vert="horz" lIns="91440" tIns="45720" rIns="91440" bIns="45720" rtlCol="0">
            <a:normAutofit/>
          </a:bodyPr>
          <a:lstStyle/>
          <a:p>
            <a:pPr marL="0" indent="0" algn="ctr">
              <a:buNone/>
            </a:pPr>
            <a:r>
              <a:rPr lang="en-US" sz="2400" kern="1200" dirty="0">
                <a:solidFill>
                  <a:srgbClr val="FFFFFF"/>
                </a:solidFill>
                <a:latin typeface="+mn-lt"/>
                <a:ea typeface="+mn-ea"/>
                <a:cs typeface="+mn-cs"/>
              </a:rPr>
              <a:t>SAI KIRAN YALAKALA</a:t>
            </a:r>
          </a:p>
        </p:txBody>
      </p:sp>
      <p:pic>
        <p:nvPicPr>
          <p:cNvPr id="7" name="Graphic 6" descr="Grinning Face with No Fill">
            <a:extLst>
              <a:ext uri="{FF2B5EF4-FFF2-40B4-BE49-F238E27FC236}">
                <a16:creationId xmlns:a16="http://schemas.microsoft.com/office/drawing/2014/main" id="{FAADB665-C8BB-1F81-C1F9-5BF9C6AD9C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7745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F0E06-2D09-464D-B7F4-8FF5E641DFD7}"/>
              </a:ext>
            </a:extLst>
          </p:cNvPr>
          <p:cNvSpPr>
            <a:spLocks noGrp="1"/>
          </p:cNvSpPr>
          <p:nvPr>
            <p:ph type="title"/>
          </p:nvPr>
        </p:nvSpPr>
        <p:spPr>
          <a:xfrm>
            <a:off x="648929" y="629266"/>
            <a:ext cx="3505495" cy="1622321"/>
          </a:xfrm>
        </p:spPr>
        <p:txBody>
          <a:bodyPr>
            <a:normAutofit/>
          </a:bodyPr>
          <a:lstStyle/>
          <a:p>
            <a:r>
              <a:rPr lang="en-IN" dirty="0"/>
              <a:t>Government-PAPI (RAML)</a:t>
            </a:r>
          </a:p>
        </p:txBody>
      </p:sp>
      <p:sp>
        <p:nvSpPr>
          <p:cNvPr id="3" name="Content Placeholder 2">
            <a:extLst>
              <a:ext uri="{FF2B5EF4-FFF2-40B4-BE49-F238E27FC236}">
                <a16:creationId xmlns:a16="http://schemas.microsoft.com/office/drawing/2014/main" id="{53B1E29F-9A99-4205-966B-DC576C1FC479}"/>
              </a:ext>
            </a:extLst>
          </p:cNvPr>
          <p:cNvSpPr>
            <a:spLocks noGrp="1"/>
          </p:cNvSpPr>
          <p:nvPr>
            <p:ph idx="1"/>
          </p:nvPr>
        </p:nvSpPr>
        <p:spPr>
          <a:xfrm>
            <a:off x="648931" y="2438400"/>
            <a:ext cx="3505494" cy="3785419"/>
          </a:xfrm>
        </p:spPr>
        <p:txBody>
          <a:bodyPr>
            <a:normAutofit/>
          </a:bodyPr>
          <a:lstStyle/>
          <a:p>
            <a:r>
              <a:rPr lang="en-IN" sz="2000" dirty="0"/>
              <a:t>Business logic is required in PAPI</a:t>
            </a:r>
          </a:p>
          <a:p>
            <a:r>
              <a:rPr lang="en-IN" sz="2000" dirty="0"/>
              <a:t>The Business logic here is (if Age &gt; 60, “Eligible for pension” else, “NOT”</a:t>
            </a:r>
          </a:p>
        </p:txBody>
      </p:sp>
      <p:sp>
        <p:nvSpPr>
          <p:cNvPr id="16"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3EC1DF-9AB4-4D37-9C1E-03D184A8F310}"/>
              </a:ext>
            </a:extLst>
          </p:cNvPr>
          <p:cNvPicPr>
            <a:picLocks noChangeAspect="1"/>
          </p:cNvPicPr>
          <p:nvPr/>
        </p:nvPicPr>
        <p:blipFill>
          <a:blip r:embed="rId2"/>
          <a:stretch>
            <a:fillRect/>
          </a:stretch>
        </p:blipFill>
        <p:spPr>
          <a:xfrm>
            <a:off x="5714719" y="807593"/>
            <a:ext cx="5401616" cy="5239568"/>
          </a:xfrm>
          <a:prstGeom prst="rect">
            <a:avLst/>
          </a:prstGeom>
          <a:effectLst/>
        </p:spPr>
      </p:pic>
    </p:spTree>
    <p:extLst>
      <p:ext uri="{BB962C8B-B14F-4D97-AF65-F5344CB8AC3E}">
        <p14:creationId xmlns:p14="http://schemas.microsoft.com/office/powerpoint/2010/main" val="223600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A1EB-0F21-435E-8831-7112605B95E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Rest and SOAP web services</a:t>
            </a:r>
          </a:p>
        </p:txBody>
      </p:sp>
      <p:pic>
        <p:nvPicPr>
          <p:cNvPr id="5" name="Content Placeholder 4" descr="Table&#10;&#10;Description automatically generated">
            <a:extLst>
              <a:ext uri="{FF2B5EF4-FFF2-40B4-BE49-F238E27FC236}">
                <a16:creationId xmlns:a16="http://schemas.microsoft.com/office/drawing/2014/main" id="{C1524409-1846-4FA9-B2F8-D6318FF01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1248" y="1911426"/>
            <a:ext cx="9849502" cy="4440746"/>
          </a:xfrm>
          <a:prstGeom prst="rect">
            <a:avLst/>
          </a:prstGeom>
        </p:spPr>
      </p:pic>
    </p:spTree>
    <p:extLst>
      <p:ext uri="{BB962C8B-B14F-4D97-AF65-F5344CB8AC3E}">
        <p14:creationId xmlns:p14="http://schemas.microsoft.com/office/powerpoint/2010/main" val="1294182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058E5F43-323F-4B82-8525-761B7905D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57200"/>
            <a:ext cx="7924800" cy="5943600"/>
          </a:xfrm>
          <a:prstGeom prst="rect">
            <a:avLst/>
          </a:prstGeom>
        </p:spPr>
      </p:pic>
    </p:spTree>
    <p:extLst>
      <p:ext uri="{BB962C8B-B14F-4D97-AF65-F5344CB8AC3E}">
        <p14:creationId xmlns:p14="http://schemas.microsoft.com/office/powerpoint/2010/main" val="153854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CE8E3A-B83E-4ABF-A3C7-7D53D883080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Invoking Rest API </a:t>
            </a:r>
          </a:p>
        </p:txBody>
      </p:sp>
      <p:sp>
        <p:nvSpPr>
          <p:cNvPr id="3" name="Content Placeholder 2">
            <a:extLst>
              <a:ext uri="{FF2B5EF4-FFF2-40B4-BE49-F238E27FC236}">
                <a16:creationId xmlns:a16="http://schemas.microsoft.com/office/drawing/2014/main" id="{1BF7FAEE-F150-4810-A5F0-71A952191CC2}"/>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External Rest API : </a:t>
            </a:r>
            <a:r>
              <a:rPr lang="en-US" sz="2400">
                <a:hlinkClick r:id="rId2"/>
              </a:rPr>
              <a:t>https://dummy.restapiexample.com/api/v1/employees</a:t>
            </a:r>
            <a:r>
              <a:rPr lang="en-US" sz="2400"/>
              <a:t> </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9370ED-B803-46CC-BDF7-BE702455A563}"/>
              </a:ext>
            </a:extLst>
          </p:cNvPr>
          <p:cNvPicPr>
            <a:picLocks noChangeAspect="1"/>
          </p:cNvPicPr>
          <p:nvPr/>
        </p:nvPicPr>
        <p:blipFill>
          <a:blip r:embed="rId3"/>
          <a:stretch>
            <a:fillRect/>
          </a:stretch>
        </p:blipFill>
        <p:spPr>
          <a:xfrm>
            <a:off x="551688" y="2642616"/>
            <a:ext cx="5151120" cy="3605784"/>
          </a:xfrm>
          <a:prstGeom prst="rect">
            <a:avLst/>
          </a:prstGeom>
        </p:spPr>
      </p:pic>
      <p:pic>
        <p:nvPicPr>
          <p:cNvPr id="7" name="Picture 6">
            <a:extLst>
              <a:ext uri="{FF2B5EF4-FFF2-40B4-BE49-F238E27FC236}">
                <a16:creationId xmlns:a16="http://schemas.microsoft.com/office/drawing/2014/main" id="{B6296F1B-45E2-43FA-9AA9-57DBCA8C5764}"/>
              </a:ext>
            </a:extLst>
          </p:cNvPr>
          <p:cNvPicPr>
            <a:picLocks noChangeAspect="1"/>
          </p:cNvPicPr>
          <p:nvPr/>
        </p:nvPicPr>
        <p:blipFill>
          <a:blip r:embed="rId4"/>
          <a:stretch>
            <a:fillRect/>
          </a:stretch>
        </p:blipFill>
        <p:spPr>
          <a:xfrm>
            <a:off x="6254496" y="3076260"/>
            <a:ext cx="5614416" cy="2779135"/>
          </a:xfrm>
          <a:prstGeom prst="rect">
            <a:avLst/>
          </a:prstGeom>
        </p:spPr>
      </p:pic>
    </p:spTree>
    <p:extLst>
      <p:ext uri="{BB962C8B-B14F-4D97-AF65-F5344CB8AC3E}">
        <p14:creationId xmlns:p14="http://schemas.microsoft.com/office/powerpoint/2010/main" val="1481926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8052B-1720-4C06-9F0E-1DBBB68B8C18}"/>
              </a:ext>
            </a:extLst>
          </p:cNvPr>
          <p:cNvSpPr>
            <a:spLocks noGrp="1"/>
          </p:cNvSpPr>
          <p:nvPr>
            <p:ph type="title"/>
          </p:nvPr>
        </p:nvSpPr>
        <p:spPr>
          <a:xfrm>
            <a:off x="630936" y="640080"/>
            <a:ext cx="4818888" cy="1481328"/>
          </a:xfrm>
        </p:spPr>
        <p:txBody>
          <a:bodyPr anchor="b">
            <a:normAutofit fontScale="90000"/>
          </a:bodyPr>
          <a:lstStyle/>
          <a:p>
            <a:r>
              <a:rPr lang="en-IN" sz="5400" dirty="0"/>
              <a:t>Invoking SOAP API</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FDC1A0-9AAD-4612-BCC8-4A4C44E08826}"/>
              </a:ext>
            </a:extLst>
          </p:cNvPr>
          <p:cNvSpPr>
            <a:spLocks noGrp="1"/>
          </p:cNvSpPr>
          <p:nvPr>
            <p:ph idx="1"/>
          </p:nvPr>
        </p:nvSpPr>
        <p:spPr>
          <a:xfrm>
            <a:off x="630936" y="2660904"/>
            <a:ext cx="4818888" cy="3547872"/>
          </a:xfrm>
        </p:spPr>
        <p:txBody>
          <a:bodyPr anchor="t">
            <a:normAutofit/>
          </a:bodyPr>
          <a:lstStyle/>
          <a:p>
            <a:r>
              <a:rPr lang="en-IN" sz="1700" dirty="0"/>
              <a:t>SOAP UI website: </a:t>
            </a:r>
            <a:r>
              <a:rPr lang="en-IN" sz="1700" dirty="0">
                <a:hlinkClick r:id="rId2"/>
              </a:rPr>
              <a:t>https://www.soapui.org/docs/soap-and-wsdl/working-with-wsdls/</a:t>
            </a:r>
            <a:r>
              <a:rPr lang="en-IN" sz="1700" dirty="0"/>
              <a:t> </a:t>
            </a:r>
          </a:p>
          <a:p>
            <a:r>
              <a:rPr lang="en-IN" sz="1700" dirty="0"/>
              <a:t>SOAP WSDL Example: </a:t>
            </a:r>
            <a:r>
              <a:rPr lang="en-IN" sz="1700" dirty="0">
                <a:hlinkClick r:id="rId3"/>
              </a:rPr>
              <a:t>http://www.dneonline.com/calculator.asmx?wsdl</a:t>
            </a:r>
            <a:r>
              <a:rPr lang="en-IN" sz="1700" dirty="0"/>
              <a:t> </a:t>
            </a:r>
          </a:p>
          <a:p>
            <a:r>
              <a:rPr lang="en-IN" sz="1700" dirty="0"/>
              <a:t>Setup</a:t>
            </a:r>
          </a:p>
          <a:p>
            <a:pPr lvl="1"/>
            <a:r>
              <a:rPr lang="en-IN" sz="1700" dirty="0"/>
              <a:t>Connector: Web Service consume</a:t>
            </a:r>
          </a:p>
          <a:p>
            <a:pPr lvl="1"/>
            <a:r>
              <a:rPr lang="en-IN" sz="1700" dirty="0"/>
              <a:t>Configure with the URL example</a:t>
            </a:r>
          </a:p>
          <a:p>
            <a:pPr lvl="1"/>
            <a:r>
              <a:rPr lang="en-IN" sz="1700" dirty="0"/>
              <a:t>Service, Port and Address will come by default</a:t>
            </a:r>
          </a:p>
          <a:p>
            <a:pPr lvl="1"/>
            <a:r>
              <a:rPr lang="en-IN" sz="1700" dirty="0"/>
              <a:t>Use (Add, Multiply, Divide) operator as of requirement</a:t>
            </a:r>
          </a:p>
          <a:p>
            <a:pPr lvl="1"/>
            <a:endParaRPr lang="en-IN" sz="1700" dirty="0"/>
          </a:p>
          <a:p>
            <a:pPr lvl="1"/>
            <a:endParaRPr lang="en-IN" sz="1700" dirty="0"/>
          </a:p>
        </p:txBody>
      </p:sp>
      <p:pic>
        <p:nvPicPr>
          <p:cNvPr id="8" name="Picture 7">
            <a:extLst>
              <a:ext uri="{FF2B5EF4-FFF2-40B4-BE49-F238E27FC236}">
                <a16:creationId xmlns:a16="http://schemas.microsoft.com/office/drawing/2014/main" id="{0044C11C-2D44-4DFA-A091-D8747E0C27FE}"/>
              </a:ext>
            </a:extLst>
          </p:cNvPr>
          <p:cNvPicPr>
            <a:picLocks noChangeAspect="1"/>
          </p:cNvPicPr>
          <p:nvPr/>
        </p:nvPicPr>
        <p:blipFill>
          <a:blip r:embed="rId4"/>
          <a:stretch>
            <a:fillRect/>
          </a:stretch>
        </p:blipFill>
        <p:spPr>
          <a:xfrm>
            <a:off x="6099048" y="643812"/>
            <a:ext cx="5458968" cy="5570376"/>
          </a:xfrm>
          <a:prstGeom prst="rect">
            <a:avLst/>
          </a:prstGeom>
        </p:spPr>
      </p:pic>
    </p:spTree>
    <p:extLst>
      <p:ext uri="{BB962C8B-B14F-4D97-AF65-F5344CB8AC3E}">
        <p14:creationId xmlns:p14="http://schemas.microsoft.com/office/powerpoint/2010/main" val="290352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EBD54-CD6C-4B44-AE67-3552DECCB057}"/>
              </a:ext>
            </a:extLst>
          </p:cNvPr>
          <p:cNvPicPr>
            <a:picLocks noChangeAspect="1"/>
          </p:cNvPicPr>
          <p:nvPr/>
        </p:nvPicPr>
        <p:blipFill>
          <a:blip r:embed="rId2"/>
          <a:stretch>
            <a:fillRect/>
          </a:stretch>
        </p:blipFill>
        <p:spPr>
          <a:xfrm>
            <a:off x="6350000" y="4233386"/>
            <a:ext cx="5410654" cy="2259489"/>
          </a:xfrm>
          <a:prstGeom prst="rect">
            <a:avLst/>
          </a:prstGeom>
        </p:spPr>
      </p:pic>
      <p:pic>
        <p:nvPicPr>
          <p:cNvPr id="11" name="Picture 10">
            <a:extLst>
              <a:ext uri="{FF2B5EF4-FFF2-40B4-BE49-F238E27FC236}">
                <a16:creationId xmlns:a16="http://schemas.microsoft.com/office/drawing/2014/main" id="{4E00AB84-689A-45AD-9185-D4CB9BBD2714}"/>
              </a:ext>
            </a:extLst>
          </p:cNvPr>
          <p:cNvPicPr>
            <a:picLocks noChangeAspect="1"/>
          </p:cNvPicPr>
          <p:nvPr/>
        </p:nvPicPr>
        <p:blipFill rotWithShape="1">
          <a:blip r:embed="rId3"/>
          <a:srcRect l="52800"/>
          <a:stretch/>
        </p:blipFill>
        <p:spPr>
          <a:xfrm>
            <a:off x="6350000" y="378142"/>
            <a:ext cx="5327476" cy="3526790"/>
          </a:xfrm>
          <a:prstGeom prst="rect">
            <a:avLst/>
          </a:prstGeom>
        </p:spPr>
      </p:pic>
      <p:pic>
        <p:nvPicPr>
          <p:cNvPr id="9" name="Content Placeholder 8">
            <a:extLst>
              <a:ext uri="{FF2B5EF4-FFF2-40B4-BE49-F238E27FC236}">
                <a16:creationId xmlns:a16="http://schemas.microsoft.com/office/drawing/2014/main" id="{1449EB74-5236-4A72-A073-E7CCEF201EE8}"/>
              </a:ext>
            </a:extLst>
          </p:cNvPr>
          <p:cNvPicPr>
            <a:picLocks noGrp="1" noChangeAspect="1"/>
          </p:cNvPicPr>
          <p:nvPr>
            <p:ph idx="1"/>
          </p:nvPr>
        </p:nvPicPr>
        <p:blipFill>
          <a:blip r:embed="rId4"/>
          <a:stretch>
            <a:fillRect/>
          </a:stretch>
        </p:blipFill>
        <p:spPr>
          <a:xfrm>
            <a:off x="184150" y="2141537"/>
            <a:ext cx="5803900" cy="4351338"/>
          </a:xfrm>
          <a:prstGeom prst="rect">
            <a:avLst/>
          </a:prstGeom>
        </p:spPr>
      </p:pic>
      <p:sp>
        <p:nvSpPr>
          <p:cNvPr id="2" name="Title 1">
            <a:extLst>
              <a:ext uri="{FF2B5EF4-FFF2-40B4-BE49-F238E27FC236}">
                <a16:creationId xmlns:a16="http://schemas.microsoft.com/office/drawing/2014/main" id="{90D0D504-2F83-40C5-B382-CD43E67FE89A}"/>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3000" b="1" dirty="0"/>
              <a:t>Soap API : Mapping &amp; Response</a:t>
            </a:r>
          </a:p>
        </p:txBody>
      </p:sp>
    </p:spTree>
    <p:extLst>
      <p:ext uri="{BB962C8B-B14F-4D97-AF65-F5344CB8AC3E}">
        <p14:creationId xmlns:p14="http://schemas.microsoft.com/office/powerpoint/2010/main" val="2800972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5B040B71-3245-46C7-B2B7-34441FAFF8D0}"/>
              </a:ext>
            </a:extLst>
          </p:cNvPr>
          <p:cNvPicPr>
            <a:picLocks noChangeAspect="1"/>
          </p:cNvPicPr>
          <p:nvPr/>
        </p:nvPicPr>
        <p:blipFill>
          <a:blip r:embed="rId2"/>
          <a:stretch>
            <a:fillRect/>
          </a:stretch>
        </p:blipFill>
        <p:spPr>
          <a:xfrm>
            <a:off x="865188" y="642938"/>
            <a:ext cx="6605588" cy="4079875"/>
          </a:xfrm>
          <a:prstGeom prst="rect">
            <a:avLst/>
          </a:prstGeom>
        </p:spPr>
      </p:pic>
      <p:pic>
        <p:nvPicPr>
          <p:cNvPr id="5" name="Content Placeholder 4">
            <a:extLst>
              <a:ext uri="{FF2B5EF4-FFF2-40B4-BE49-F238E27FC236}">
                <a16:creationId xmlns:a16="http://schemas.microsoft.com/office/drawing/2014/main" id="{C41C511B-645A-4AE2-B1E1-794B45F0C558}"/>
              </a:ext>
            </a:extLst>
          </p:cNvPr>
          <p:cNvPicPr>
            <a:picLocks noGrp="1" noChangeAspect="1"/>
          </p:cNvPicPr>
          <p:nvPr>
            <p:ph idx="1"/>
          </p:nvPr>
        </p:nvPicPr>
        <p:blipFill>
          <a:blip r:embed="rId3"/>
          <a:stretch>
            <a:fillRect/>
          </a:stretch>
        </p:blipFill>
        <p:spPr>
          <a:xfrm>
            <a:off x="7543800" y="642938"/>
            <a:ext cx="3783013" cy="4079875"/>
          </a:xfrm>
        </p:spPr>
      </p:pic>
      <p:sp>
        <p:nvSpPr>
          <p:cNvPr id="2" name="Title 1">
            <a:extLst>
              <a:ext uri="{FF2B5EF4-FFF2-40B4-BE49-F238E27FC236}">
                <a16:creationId xmlns:a16="http://schemas.microsoft.com/office/drawing/2014/main" id="{ED499B34-A8F5-441E-9CCF-25BAD00F82E9}"/>
              </a:ext>
            </a:extLst>
          </p:cNvPr>
          <p:cNvSpPr>
            <a:spLocks noGrp="1"/>
          </p:cNvSpPr>
          <p:nvPr>
            <p:ph type="title"/>
          </p:nvPr>
        </p:nvSpPr>
        <p:spPr>
          <a:xfrm>
            <a:off x="838200" y="5529884"/>
            <a:ext cx="7719381" cy="1096331"/>
          </a:xfrm>
        </p:spPr>
        <p:txBody>
          <a:bodyPr>
            <a:normAutofit/>
          </a:bodyPr>
          <a:lstStyle/>
          <a:p>
            <a:r>
              <a:rPr lang="en-IN" sz="3400"/>
              <a:t>Passing variables in Postman via queryParams but not in value</a:t>
            </a:r>
            <a:endParaRPr lang="en-IN" sz="3400" dirty="0"/>
          </a:p>
        </p:txBody>
      </p:sp>
    </p:spTree>
    <p:extLst>
      <p:ext uri="{BB962C8B-B14F-4D97-AF65-F5344CB8AC3E}">
        <p14:creationId xmlns:p14="http://schemas.microsoft.com/office/powerpoint/2010/main" val="3082972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F009FAF-3F2F-4892-36EF-0A11F8AE3087}"/>
              </a:ext>
            </a:extLst>
          </p:cNvPr>
          <p:cNvPicPr>
            <a:picLocks noChangeAspect="1"/>
          </p:cNvPicPr>
          <p:nvPr/>
        </p:nvPicPr>
        <p:blipFill rotWithShape="1">
          <a:blip r:embed="rId2">
            <a:alphaModFix amt="35000"/>
          </a:blip>
          <a:srcRect t="26095" b="615"/>
          <a:stretch/>
        </p:blipFill>
        <p:spPr>
          <a:xfrm>
            <a:off x="20" y="-152390"/>
            <a:ext cx="12191980" cy="6857990"/>
          </a:xfrm>
          <a:prstGeom prst="rect">
            <a:avLst/>
          </a:prstGeom>
        </p:spPr>
      </p:pic>
      <p:sp>
        <p:nvSpPr>
          <p:cNvPr id="2" name="Title 1">
            <a:extLst>
              <a:ext uri="{FF2B5EF4-FFF2-40B4-BE49-F238E27FC236}">
                <a16:creationId xmlns:a16="http://schemas.microsoft.com/office/drawing/2014/main" id="{C097D6E5-F070-4C63-AF22-FC3972672528}"/>
              </a:ext>
            </a:extLst>
          </p:cNvPr>
          <p:cNvSpPr>
            <a:spLocks noGrp="1"/>
          </p:cNvSpPr>
          <p:nvPr>
            <p:ph type="title"/>
          </p:nvPr>
        </p:nvSpPr>
        <p:spPr>
          <a:xfrm>
            <a:off x="838200" y="365125"/>
            <a:ext cx="10515600" cy="1325563"/>
          </a:xfrm>
        </p:spPr>
        <p:txBody>
          <a:bodyPr>
            <a:normAutofit/>
          </a:bodyPr>
          <a:lstStyle/>
          <a:p>
            <a:r>
              <a:rPr lang="en-IN">
                <a:solidFill>
                  <a:srgbClr val="FFFFFF"/>
                </a:solidFill>
              </a:rPr>
              <a:t>Index</a:t>
            </a:r>
          </a:p>
        </p:txBody>
      </p:sp>
      <p:graphicFrame>
        <p:nvGraphicFramePr>
          <p:cNvPr id="5" name="Content Placeholder 2">
            <a:extLst>
              <a:ext uri="{FF2B5EF4-FFF2-40B4-BE49-F238E27FC236}">
                <a16:creationId xmlns:a16="http://schemas.microsoft.com/office/drawing/2014/main" id="{5D84B637-0DD1-CCBA-5CC5-A316965D4629}"/>
              </a:ext>
            </a:extLst>
          </p:cNvPr>
          <p:cNvGraphicFramePr>
            <a:graphicFrameLocks noGrp="1"/>
          </p:cNvGraphicFramePr>
          <p:nvPr>
            <p:ph idx="1"/>
            <p:extLst>
              <p:ext uri="{D42A27DB-BD31-4B8C-83A1-F6EECF244321}">
                <p14:modId xmlns:p14="http://schemas.microsoft.com/office/powerpoint/2010/main" val="26078171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496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447274A-9161-4231-A9A6-F7197DF1D992}"/>
              </a:ext>
            </a:extLst>
          </p:cNvPr>
          <p:cNvPicPr>
            <a:picLocks noGrp="1" noChangeAspect="1"/>
          </p:cNvPicPr>
          <p:nvPr>
            <p:ph idx="1"/>
          </p:nvPr>
        </p:nvPicPr>
        <p:blipFill>
          <a:blip r:embed="rId2"/>
          <a:stretch>
            <a:fillRect/>
          </a:stretch>
        </p:blipFill>
        <p:spPr>
          <a:xfrm>
            <a:off x="1157288" y="2330450"/>
            <a:ext cx="6140450" cy="3355975"/>
          </a:xfrm>
        </p:spPr>
      </p:pic>
      <p:pic>
        <p:nvPicPr>
          <p:cNvPr id="8" name="Picture 7">
            <a:extLst>
              <a:ext uri="{FF2B5EF4-FFF2-40B4-BE49-F238E27FC236}">
                <a16:creationId xmlns:a16="http://schemas.microsoft.com/office/drawing/2014/main" id="{36FC7D54-4EC3-4F86-A735-677CE48C257D}"/>
              </a:ext>
            </a:extLst>
          </p:cNvPr>
          <p:cNvPicPr>
            <a:picLocks noChangeAspect="1"/>
          </p:cNvPicPr>
          <p:nvPr/>
        </p:nvPicPr>
        <p:blipFill>
          <a:blip r:embed="rId3"/>
          <a:stretch>
            <a:fillRect/>
          </a:stretch>
        </p:blipFill>
        <p:spPr>
          <a:xfrm>
            <a:off x="7366000" y="2330450"/>
            <a:ext cx="3665538" cy="476250"/>
          </a:xfrm>
          <a:prstGeom prst="rect">
            <a:avLst/>
          </a:prstGeom>
        </p:spPr>
      </p:pic>
      <p:pic>
        <p:nvPicPr>
          <p:cNvPr id="10" name="Picture 9">
            <a:extLst>
              <a:ext uri="{FF2B5EF4-FFF2-40B4-BE49-F238E27FC236}">
                <a16:creationId xmlns:a16="http://schemas.microsoft.com/office/drawing/2014/main" id="{1A5D4797-3F6B-4F67-A3EB-E0F078DB56FF}"/>
              </a:ext>
            </a:extLst>
          </p:cNvPr>
          <p:cNvPicPr>
            <a:picLocks noChangeAspect="1"/>
          </p:cNvPicPr>
          <p:nvPr/>
        </p:nvPicPr>
        <p:blipFill>
          <a:blip r:embed="rId4"/>
          <a:stretch>
            <a:fillRect/>
          </a:stretch>
        </p:blipFill>
        <p:spPr>
          <a:xfrm>
            <a:off x="7366000" y="2873375"/>
            <a:ext cx="3665538" cy="2811463"/>
          </a:xfrm>
          <a:prstGeom prst="rect">
            <a:avLst/>
          </a:prstGeom>
        </p:spPr>
      </p:pic>
      <p:sp>
        <p:nvSpPr>
          <p:cNvPr id="2" name="Title 1">
            <a:extLst>
              <a:ext uri="{FF2B5EF4-FFF2-40B4-BE49-F238E27FC236}">
                <a16:creationId xmlns:a16="http://schemas.microsoft.com/office/drawing/2014/main" id="{7BE3920A-ABEE-47EB-887A-AD960B93AF6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How to Print the result in Logger</a:t>
            </a:r>
          </a:p>
        </p:txBody>
      </p:sp>
    </p:spTree>
    <p:extLst>
      <p:ext uri="{BB962C8B-B14F-4D97-AF65-F5344CB8AC3E}">
        <p14:creationId xmlns:p14="http://schemas.microsoft.com/office/powerpoint/2010/main" val="353367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AEB0C5-D10F-4BA3-AF97-5944E581D487}"/>
              </a:ext>
            </a:extLst>
          </p:cNvPr>
          <p:cNvSpPr>
            <a:spLocks noGrp="1"/>
          </p:cNvSpPr>
          <p:nvPr>
            <p:ph type="title"/>
          </p:nvPr>
        </p:nvSpPr>
        <p:spPr>
          <a:xfrm>
            <a:off x="524741" y="620392"/>
            <a:ext cx="3808268" cy="5504688"/>
          </a:xfrm>
        </p:spPr>
        <p:txBody>
          <a:bodyPr>
            <a:normAutofit/>
          </a:bodyPr>
          <a:lstStyle/>
          <a:p>
            <a:r>
              <a:rPr lang="en-IN" sz="6000" b="1" i="1" dirty="0" err="1">
                <a:solidFill>
                  <a:schemeClr val="bg1"/>
                </a:solidFill>
              </a:rPr>
              <a:t>Anypoint</a:t>
            </a:r>
            <a:r>
              <a:rPr lang="en-IN" sz="6000" b="1" i="1" dirty="0">
                <a:solidFill>
                  <a:schemeClr val="bg1"/>
                </a:solidFill>
              </a:rPr>
              <a:t> Platform</a:t>
            </a:r>
          </a:p>
        </p:txBody>
      </p:sp>
      <p:graphicFrame>
        <p:nvGraphicFramePr>
          <p:cNvPr id="12" name="Content Placeholder 2">
            <a:extLst>
              <a:ext uri="{FF2B5EF4-FFF2-40B4-BE49-F238E27FC236}">
                <a16:creationId xmlns:a16="http://schemas.microsoft.com/office/drawing/2014/main" id="{1D456C16-C0E5-82F9-408D-C47A1363E7F3}"/>
              </a:ext>
            </a:extLst>
          </p:cNvPr>
          <p:cNvGraphicFramePr>
            <a:graphicFrameLocks noGrp="1"/>
          </p:cNvGraphicFramePr>
          <p:nvPr>
            <p:ph idx="1"/>
            <p:extLst>
              <p:ext uri="{D42A27DB-BD31-4B8C-83A1-F6EECF244321}">
                <p14:modId xmlns:p14="http://schemas.microsoft.com/office/powerpoint/2010/main" val="151782110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005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BEDF81-EFE2-4A93-A644-5A389145F970}"/>
              </a:ext>
            </a:extLst>
          </p:cNvPr>
          <p:cNvSpPr>
            <a:spLocks noGrp="1"/>
          </p:cNvSpPr>
          <p:nvPr>
            <p:ph type="title"/>
          </p:nvPr>
        </p:nvSpPr>
        <p:spPr>
          <a:xfrm>
            <a:off x="838200" y="704088"/>
            <a:ext cx="3529953" cy="2980944"/>
          </a:xfrm>
        </p:spPr>
        <p:txBody>
          <a:bodyPr>
            <a:normAutofit/>
          </a:bodyPr>
          <a:lstStyle/>
          <a:p>
            <a:r>
              <a:rPr lang="en-IN" b="1" i="1">
                <a:solidFill>
                  <a:schemeClr val="bg1"/>
                </a:solidFill>
              </a:rPr>
              <a:t>Design Center: (Designing RAML)</a:t>
            </a:r>
          </a:p>
        </p:txBody>
      </p:sp>
      <p:sp>
        <p:nvSpPr>
          <p:cNvPr id="3" name="Content Placeholder 2">
            <a:extLst>
              <a:ext uri="{FF2B5EF4-FFF2-40B4-BE49-F238E27FC236}">
                <a16:creationId xmlns:a16="http://schemas.microsoft.com/office/drawing/2014/main" id="{B4AE36A8-D2D3-40BF-AE25-D690AAC071AF}"/>
              </a:ext>
            </a:extLst>
          </p:cNvPr>
          <p:cNvSpPr>
            <a:spLocks noGrp="1"/>
          </p:cNvSpPr>
          <p:nvPr>
            <p:ph idx="1"/>
          </p:nvPr>
        </p:nvSpPr>
        <p:spPr>
          <a:xfrm>
            <a:off x="6212410" y="704088"/>
            <a:ext cx="5135293" cy="5248656"/>
          </a:xfrm>
        </p:spPr>
        <p:txBody>
          <a:bodyPr anchor="ctr">
            <a:normAutofit/>
          </a:bodyPr>
          <a:lstStyle/>
          <a:p>
            <a:r>
              <a:rPr lang="en-US" sz="2400" dirty="0"/>
              <a:t>Resource Name : Should be unique</a:t>
            </a:r>
          </a:p>
          <a:p>
            <a:r>
              <a:rPr lang="en-US" sz="2400" dirty="0"/>
              <a:t>Method : Get, Post, Put, Delete, Fetch</a:t>
            </a:r>
          </a:p>
          <a:p>
            <a:r>
              <a:rPr lang="en-US" sz="2400" dirty="0"/>
              <a:t>Request : Contains Body, Resource path, Uri path, Query param</a:t>
            </a:r>
          </a:p>
          <a:p>
            <a:r>
              <a:rPr lang="en-US" sz="2400" dirty="0"/>
              <a:t>Response</a:t>
            </a:r>
          </a:p>
          <a:p>
            <a:r>
              <a:rPr lang="en-US" sz="2400" dirty="0"/>
              <a:t>Http status: 200, 201, 202, 400, 401, 404, 500...</a:t>
            </a:r>
          </a:p>
          <a:p>
            <a:r>
              <a:rPr lang="en-US" sz="2400" dirty="0"/>
              <a:t>Design center to Exchange</a:t>
            </a:r>
          </a:p>
          <a:p>
            <a:r>
              <a:rPr lang="en-US" sz="2400" dirty="0"/>
              <a:t>Postman Testing</a:t>
            </a:r>
          </a:p>
          <a:p>
            <a:r>
              <a:rPr lang="en-US" sz="2400" dirty="0"/>
              <a:t>Resource path, Query &amp; Uri param</a:t>
            </a:r>
            <a:endParaRPr lang="en-IN" sz="2400" dirty="0"/>
          </a:p>
        </p:txBody>
      </p:sp>
    </p:spTree>
    <p:extLst>
      <p:ext uri="{BB962C8B-B14F-4D97-AF65-F5344CB8AC3E}">
        <p14:creationId xmlns:p14="http://schemas.microsoft.com/office/powerpoint/2010/main" val="148911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69C47-4D76-474D-8A91-18E103E4149B}"/>
              </a:ext>
            </a:extLst>
          </p:cNvPr>
          <p:cNvSpPr>
            <a:spLocks noGrp="1"/>
          </p:cNvSpPr>
          <p:nvPr>
            <p:ph type="title"/>
          </p:nvPr>
        </p:nvSpPr>
        <p:spPr>
          <a:xfrm>
            <a:off x="630936" y="502920"/>
            <a:ext cx="3419856" cy="1463040"/>
          </a:xfrm>
        </p:spPr>
        <p:txBody>
          <a:bodyPr anchor="ctr">
            <a:normAutofit/>
          </a:bodyPr>
          <a:lstStyle/>
          <a:p>
            <a:r>
              <a:rPr lang="en-IN" sz="4800" dirty="0"/>
              <a:t>API Manager</a:t>
            </a:r>
          </a:p>
        </p:txBody>
      </p:sp>
      <p:sp>
        <p:nvSpPr>
          <p:cNvPr id="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C282CA-83B2-4366-92F6-41E30329022A}"/>
              </a:ext>
            </a:extLst>
          </p:cNvPr>
          <p:cNvSpPr>
            <a:spLocks noGrp="1"/>
          </p:cNvSpPr>
          <p:nvPr>
            <p:ph idx="1"/>
          </p:nvPr>
        </p:nvSpPr>
        <p:spPr>
          <a:xfrm>
            <a:off x="4654295" y="457200"/>
            <a:ext cx="6894576" cy="1788160"/>
          </a:xfrm>
        </p:spPr>
        <p:txBody>
          <a:bodyPr anchor="ctr">
            <a:normAutofit/>
          </a:bodyPr>
          <a:lstStyle/>
          <a:p>
            <a:r>
              <a:rPr lang="en-IN" sz="1400" dirty="0"/>
              <a:t>Used to apply policies</a:t>
            </a:r>
          </a:p>
          <a:p>
            <a:r>
              <a:rPr lang="en-IN" sz="1400" dirty="0"/>
              <a:t>With </a:t>
            </a:r>
            <a:r>
              <a:rPr lang="en-IN" sz="1400" dirty="0" err="1"/>
              <a:t>Autodiscovery</a:t>
            </a:r>
            <a:r>
              <a:rPr lang="en-IN" sz="1400" dirty="0"/>
              <a:t> we cannot test the application with dummy ClientID &amp; </a:t>
            </a:r>
            <a:r>
              <a:rPr lang="en-IN" sz="1400" dirty="0" err="1"/>
              <a:t>clientSecret</a:t>
            </a:r>
            <a:endParaRPr lang="en-IN" sz="1400" dirty="0"/>
          </a:p>
          <a:p>
            <a:r>
              <a:rPr lang="en-IN" sz="1400" dirty="0"/>
              <a:t>What is </a:t>
            </a:r>
            <a:r>
              <a:rPr lang="en-IN" sz="1400" dirty="0" err="1"/>
              <a:t>Autodiscovery</a:t>
            </a:r>
            <a:endParaRPr lang="en-IN" sz="1400" dirty="0"/>
          </a:p>
          <a:p>
            <a:pPr lvl="1"/>
            <a:r>
              <a:rPr lang="en-US" sz="1400" i="0" dirty="0">
                <a:effectLst/>
                <a:latin typeface="Calibri "/>
              </a:rPr>
              <a:t>API Auto Discovery is used to connect Runtime manager deployed applications with API created on the platform</a:t>
            </a:r>
            <a:endParaRPr lang="en-IN" sz="1400" dirty="0"/>
          </a:p>
          <a:p>
            <a:endParaRPr lang="en-IN" sz="1400" dirty="0">
              <a:latin typeface="Calibri "/>
            </a:endParaRPr>
          </a:p>
        </p:txBody>
      </p:sp>
      <p:pic>
        <p:nvPicPr>
          <p:cNvPr id="5" name="Picture 4">
            <a:extLst>
              <a:ext uri="{FF2B5EF4-FFF2-40B4-BE49-F238E27FC236}">
                <a16:creationId xmlns:a16="http://schemas.microsoft.com/office/drawing/2014/main" id="{E5F5A8E5-3133-4578-870E-D3718E8A7080}"/>
              </a:ext>
            </a:extLst>
          </p:cNvPr>
          <p:cNvPicPr>
            <a:picLocks noChangeAspect="1"/>
          </p:cNvPicPr>
          <p:nvPr/>
        </p:nvPicPr>
        <p:blipFill>
          <a:blip r:embed="rId2"/>
          <a:stretch>
            <a:fillRect/>
          </a:stretch>
        </p:blipFill>
        <p:spPr>
          <a:xfrm>
            <a:off x="953985" y="2395728"/>
            <a:ext cx="10284029" cy="3959352"/>
          </a:xfrm>
          <a:prstGeom prst="rect">
            <a:avLst/>
          </a:prstGeom>
        </p:spPr>
      </p:pic>
    </p:spTree>
    <p:extLst>
      <p:ext uri="{BB962C8B-B14F-4D97-AF65-F5344CB8AC3E}">
        <p14:creationId xmlns:p14="http://schemas.microsoft.com/office/powerpoint/2010/main" val="3432742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3D1504-02E7-49C6-9D53-5986DB09EB4A}"/>
              </a:ext>
            </a:extLst>
          </p:cNvPr>
          <p:cNvSpPr>
            <a:spLocks noGrp="1"/>
          </p:cNvSpPr>
          <p:nvPr>
            <p:ph type="title"/>
          </p:nvPr>
        </p:nvSpPr>
        <p:spPr>
          <a:xfrm>
            <a:off x="649270" y="506727"/>
            <a:ext cx="3885141" cy="1526741"/>
          </a:xfrm>
        </p:spPr>
        <p:txBody>
          <a:bodyPr>
            <a:normAutofit/>
          </a:bodyPr>
          <a:lstStyle/>
          <a:p>
            <a:pPr algn="r"/>
            <a:r>
              <a:rPr lang="en-IN" sz="3000" b="1" dirty="0">
                <a:solidFill>
                  <a:schemeClr val="bg1"/>
                </a:solidFill>
              </a:rPr>
              <a:t>Adding </a:t>
            </a:r>
            <a:r>
              <a:rPr lang="en-IN" sz="3000" b="1" dirty="0" err="1">
                <a:solidFill>
                  <a:schemeClr val="bg1"/>
                </a:solidFill>
              </a:rPr>
              <a:t>AutoDiscoveryID</a:t>
            </a:r>
            <a:r>
              <a:rPr lang="en-IN" sz="3000" b="1" dirty="0">
                <a:solidFill>
                  <a:schemeClr val="bg1"/>
                </a:solidFill>
              </a:rPr>
              <a:t> in Studio</a:t>
            </a:r>
          </a:p>
        </p:txBody>
      </p:sp>
      <p:cxnSp>
        <p:nvCxnSpPr>
          <p:cNvPr id="19" name="Straight Connector 18">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F1FA84-D76C-42CF-B1A5-F1E56FEB3EF6}"/>
              </a:ext>
            </a:extLst>
          </p:cNvPr>
          <p:cNvSpPr>
            <a:spLocks noGrp="1"/>
          </p:cNvSpPr>
          <p:nvPr>
            <p:ph idx="1"/>
          </p:nvPr>
        </p:nvSpPr>
        <p:spPr>
          <a:xfrm>
            <a:off x="4945336" y="506727"/>
            <a:ext cx="6609921" cy="1526741"/>
          </a:xfrm>
        </p:spPr>
        <p:txBody>
          <a:bodyPr anchor="ctr">
            <a:normAutofit/>
          </a:bodyPr>
          <a:lstStyle/>
          <a:p>
            <a:r>
              <a:rPr lang="en-IN" sz="2200" dirty="0">
                <a:solidFill>
                  <a:schemeClr val="bg1"/>
                </a:solidFill>
              </a:rPr>
              <a:t>Copy </a:t>
            </a:r>
            <a:r>
              <a:rPr lang="en-IN" sz="2200" dirty="0" err="1">
                <a:solidFill>
                  <a:schemeClr val="bg1"/>
                </a:solidFill>
              </a:rPr>
              <a:t>AutodiscoveryID</a:t>
            </a:r>
            <a:r>
              <a:rPr lang="en-IN" sz="2200" dirty="0">
                <a:solidFill>
                  <a:schemeClr val="bg1"/>
                </a:solidFill>
              </a:rPr>
              <a:t> (</a:t>
            </a:r>
            <a:r>
              <a:rPr lang="en-IN" sz="2200" dirty="0" err="1">
                <a:solidFill>
                  <a:schemeClr val="bg1"/>
                </a:solidFill>
              </a:rPr>
              <a:t>Eg</a:t>
            </a:r>
            <a:r>
              <a:rPr lang="en-IN" sz="2200" dirty="0">
                <a:solidFill>
                  <a:schemeClr val="bg1"/>
                </a:solidFill>
              </a:rPr>
              <a:t>: 18183173)</a:t>
            </a:r>
          </a:p>
          <a:p>
            <a:r>
              <a:rPr lang="en-IN" sz="2200" dirty="0">
                <a:solidFill>
                  <a:schemeClr val="bg1"/>
                </a:solidFill>
              </a:rPr>
              <a:t>Apply </a:t>
            </a:r>
            <a:r>
              <a:rPr lang="en-IN" sz="2200" dirty="0" err="1">
                <a:solidFill>
                  <a:schemeClr val="bg1"/>
                </a:solidFill>
              </a:rPr>
              <a:t>AutodiscoveryID</a:t>
            </a:r>
            <a:r>
              <a:rPr lang="en-IN" sz="2200" dirty="0">
                <a:solidFill>
                  <a:schemeClr val="bg1"/>
                </a:solidFill>
              </a:rPr>
              <a:t> in Studio inside Global elements -&gt; Create -&gt; Search -&gt; API Discovery -&gt; API ID, </a:t>
            </a:r>
            <a:r>
              <a:rPr lang="en-IN" sz="2200" dirty="0" err="1">
                <a:solidFill>
                  <a:schemeClr val="bg1"/>
                </a:solidFill>
              </a:rPr>
              <a:t>FlowName</a:t>
            </a:r>
            <a:r>
              <a:rPr lang="en-IN" sz="2200" dirty="0">
                <a:solidFill>
                  <a:schemeClr val="bg1"/>
                </a:solidFill>
              </a:rPr>
              <a:t> (Always main flow)</a:t>
            </a:r>
          </a:p>
        </p:txBody>
      </p:sp>
      <p:pic>
        <p:nvPicPr>
          <p:cNvPr id="5" name="Picture 4">
            <a:extLst>
              <a:ext uri="{FF2B5EF4-FFF2-40B4-BE49-F238E27FC236}">
                <a16:creationId xmlns:a16="http://schemas.microsoft.com/office/drawing/2014/main" id="{C0E706FE-BA35-4085-8714-54D5E48F6B22}"/>
              </a:ext>
            </a:extLst>
          </p:cNvPr>
          <p:cNvPicPr>
            <a:picLocks noChangeAspect="1"/>
          </p:cNvPicPr>
          <p:nvPr/>
        </p:nvPicPr>
        <p:blipFill rotWithShape="1">
          <a:blip r:embed="rId2"/>
          <a:srcRect r="-3" b="6403"/>
          <a:stretch/>
        </p:blipFill>
        <p:spPr>
          <a:xfrm>
            <a:off x="1180246" y="2523915"/>
            <a:ext cx="3985604" cy="3749040"/>
          </a:xfrm>
          <a:prstGeom prst="rect">
            <a:avLst/>
          </a:prstGeom>
        </p:spPr>
      </p:pic>
      <p:pic>
        <p:nvPicPr>
          <p:cNvPr id="7" name="Picture 6">
            <a:extLst>
              <a:ext uri="{FF2B5EF4-FFF2-40B4-BE49-F238E27FC236}">
                <a16:creationId xmlns:a16="http://schemas.microsoft.com/office/drawing/2014/main" id="{D37D39EB-DBD4-4218-A263-8BE1B52F5DD9}"/>
              </a:ext>
            </a:extLst>
          </p:cNvPr>
          <p:cNvPicPr>
            <a:picLocks noChangeAspect="1"/>
          </p:cNvPicPr>
          <p:nvPr/>
        </p:nvPicPr>
        <p:blipFill rotWithShape="1">
          <a:blip r:embed="rId3"/>
          <a:srcRect t="9180" r="1" b="29877"/>
          <a:stretch/>
        </p:blipFill>
        <p:spPr>
          <a:xfrm>
            <a:off x="6251736" y="2677764"/>
            <a:ext cx="5546955" cy="3449506"/>
          </a:xfrm>
          <a:prstGeom prst="rect">
            <a:avLst/>
          </a:prstGeom>
        </p:spPr>
      </p:pic>
    </p:spTree>
    <p:extLst>
      <p:ext uri="{BB962C8B-B14F-4D97-AF65-F5344CB8AC3E}">
        <p14:creationId xmlns:p14="http://schemas.microsoft.com/office/powerpoint/2010/main" val="251212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6CE99-C482-4223-AAC3-1BD737269C4F}"/>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Policies</a:t>
            </a:r>
          </a:p>
        </p:txBody>
      </p:sp>
      <p:sp>
        <p:nvSpPr>
          <p:cNvPr id="4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FFCCBEC-ACCB-499E-A763-E7565FB41976}"/>
              </a:ext>
            </a:extLst>
          </p:cNvPr>
          <p:cNvSpPr txBox="1"/>
          <p:nvPr/>
        </p:nvSpPr>
        <p:spPr>
          <a:xfrm>
            <a:off x="4654295" y="223520"/>
            <a:ext cx="6894576" cy="2067416"/>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400" dirty="0" err="1"/>
              <a:t>Client_id</a:t>
            </a:r>
            <a:r>
              <a:rPr lang="en-US" sz="1400" dirty="0"/>
              <a:t> enforcement</a:t>
            </a:r>
          </a:p>
          <a:p>
            <a:pPr marL="285750" indent="-228600">
              <a:lnSpc>
                <a:spcPct val="90000"/>
              </a:lnSpc>
              <a:spcAft>
                <a:spcPts val="600"/>
              </a:spcAft>
              <a:buFont typeface="Arial" panose="020B0604020202020204" pitchFamily="34" charset="0"/>
              <a:buChar char="•"/>
            </a:pPr>
            <a:r>
              <a:rPr lang="en-US" sz="1400" dirty="0"/>
              <a:t>Rate limiting</a:t>
            </a:r>
          </a:p>
          <a:p>
            <a:pPr marL="285750" indent="-228600">
              <a:lnSpc>
                <a:spcPct val="90000"/>
              </a:lnSpc>
              <a:spcAft>
                <a:spcPts val="600"/>
              </a:spcAft>
              <a:buFont typeface="Arial" panose="020B0604020202020204" pitchFamily="34" charset="0"/>
              <a:buChar char="•"/>
            </a:pPr>
            <a:r>
              <a:rPr lang="en-US" sz="1400" dirty="0"/>
              <a:t>IP blocklist</a:t>
            </a:r>
          </a:p>
          <a:p>
            <a:pPr marL="285750" indent="-228600">
              <a:lnSpc>
                <a:spcPct val="90000"/>
              </a:lnSpc>
              <a:spcAft>
                <a:spcPts val="600"/>
              </a:spcAft>
              <a:buFont typeface="Arial" panose="020B0604020202020204" pitchFamily="34" charset="0"/>
              <a:buChar char="•"/>
            </a:pPr>
            <a:r>
              <a:rPr lang="en-US" sz="1400" dirty="0"/>
              <a:t>IP whitelist</a:t>
            </a:r>
          </a:p>
          <a:p>
            <a:pPr marL="285750" indent="-228600">
              <a:lnSpc>
                <a:spcPct val="90000"/>
              </a:lnSpc>
              <a:spcAft>
                <a:spcPts val="600"/>
              </a:spcAft>
              <a:buFont typeface="Arial" panose="020B0604020202020204" pitchFamily="34" charset="0"/>
              <a:buChar char="•"/>
            </a:pPr>
            <a:r>
              <a:rPr lang="en-US" sz="1400" dirty="0" err="1"/>
              <a:t>Jwt</a:t>
            </a:r>
            <a:r>
              <a:rPr lang="en-US" sz="1400" dirty="0"/>
              <a:t> validation</a:t>
            </a:r>
          </a:p>
          <a:p>
            <a:pPr marL="285750" indent="-228600">
              <a:lnSpc>
                <a:spcPct val="90000"/>
              </a:lnSpc>
              <a:spcAft>
                <a:spcPts val="600"/>
              </a:spcAft>
              <a:buFont typeface="Arial" panose="020B0604020202020204" pitchFamily="34" charset="0"/>
              <a:buChar char="•"/>
            </a:pPr>
            <a:r>
              <a:rPr lang="en-US" sz="1400" dirty="0"/>
              <a:t>Basic Auth</a:t>
            </a:r>
          </a:p>
        </p:txBody>
      </p:sp>
      <p:pic>
        <p:nvPicPr>
          <p:cNvPr id="7" name="Content Placeholder 6">
            <a:extLst>
              <a:ext uri="{FF2B5EF4-FFF2-40B4-BE49-F238E27FC236}">
                <a16:creationId xmlns:a16="http://schemas.microsoft.com/office/drawing/2014/main" id="{EF28C06E-F067-49D0-B1AA-ABF8DBBC30A5}"/>
              </a:ext>
            </a:extLst>
          </p:cNvPr>
          <p:cNvPicPr>
            <a:picLocks noGrp="1" noChangeAspect="1"/>
          </p:cNvPicPr>
          <p:nvPr>
            <p:ph idx="1"/>
          </p:nvPr>
        </p:nvPicPr>
        <p:blipFill>
          <a:blip r:embed="rId2"/>
          <a:stretch>
            <a:fillRect/>
          </a:stretch>
        </p:blipFill>
        <p:spPr>
          <a:xfrm>
            <a:off x="1431843" y="2290936"/>
            <a:ext cx="9316122" cy="3959352"/>
          </a:xfrm>
          <a:prstGeom prst="rect">
            <a:avLst/>
          </a:prstGeom>
        </p:spPr>
      </p:pic>
    </p:spTree>
    <p:extLst>
      <p:ext uri="{BB962C8B-B14F-4D97-AF65-F5344CB8AC3E}">
        <p14:creationId xmlns:p14="http://schemas.microsoft.com/office/powerpoint/2010/main" val="226028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621EF-F6B6-4228-890B-C595E60B77A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Most Used Policy : Cliend ID Enforcement</a:t>
            </a:r>
          </a:p>
        </p:txBody>
      </p:sp>
      <p:pic>
        <p:nvPicPr>
          <p:cNvPr id="5" name="Content Placeholder 4">
            <a:extLst>
              <a:ext uri="{FF2B5EF4-FFF2-40B4-BE49-F238E27FC236}">
                <a16:creationId xmlns:a16="http://schemas.microsoft.com/office/drawing/2014/main" id="{5F337F5B-3275-4E9E-ADA9-304F9AD68205}"/>
              </a:ext>
            </a:extLst>
          </p:cNvPr>
          <p:cNvPicPr>
            <a:picLocks noGrp="1" noChangeAspect="1"/>
          </p:cNvPicPr>
          <p:nvPr>
            <p:ph idx="1"/>
          </p:nvPr>
        </p:nvPicPr>
        <p:blipFill>
          <a:blip r:embed="rId2"/>
          <a:stretch>
            <a:fillRect/>
          </a:stretch>
        </p:blipFill>
        <p:spPr>
          <a:xfrm>
            <a:off x="1850396" y="1675227"/>
            <a:ext cx="8491207" cy="4394199"/>
          </a:xfrm>
          <a:prstGeom prst="rect">
            <a:avLst/>
          </a:prstGeom>
        </p:spPr>
      </p:pic>
    </p:spTree>
    <p:extLst>
      <p:ext uri="{BB962C8B-B14F-4D97-AF65-F5344CB8AC3E}">
        <p14:creationId xmlns:p14="http://schemas.microsoft.com/office/powerpoint/2010/main" val="2080729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B2E00-4C76-4A4E-BCF9-38766E1EF8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Applying client enforcement policy</a:t>
            </a:r>
          </a:p>
        </p:txBody>
      </p:sp>
      <p:pic>
        <p:nvPicPr>
          <p:cNvPr id="5" name="Content Placeholder 4">
            <a:extLst>
              <a:ext uri="{FF2B5EF4-FFF2-40B4-BE49-F238E27FC236}">
                <a16:creationId xmlns:a16="http://schemas.microsoft.com/office/drawing/2014/main" id="{505D0899-5C0E-4132-B1CC-65C018C461F7}"/>
              </a:ext>
            </a:extLst>
          </p:cNvPr>
          <p:cNvPicPr>
            <a:picLocks noGrp="1" noChangeAspect="1"/>
          </p:cNvPicPr>
          <p:nvPr>
            <p:ph idx="1"/>
          </p:nvPr>
        </p:nvPicPr>
        <p:blipFill>
          <a:blip r:embed="rId2"/>
          <a:stretch>
            <a:fillRect/>
          </a:stretch>
        </p:blipFill>
        <p:spPr>
          <a:xfrm>
            <a:off x="1293596" y="1675227"/>
            <a:ext cx="9604808" cy="4394199"/>
          </a:xfrm>
          <a:prstGeom prst="rect">
            <a:avLst/>
          </a:prstGeom>
        </p:spPr>
      </p:pic>
    </p:spTree>
    <p:extLst>
      <p:ext uri="{BB962C8B-B14F-4D97-AF65-F5344CB8AC3E}">
        <p14:creationId xmlns:p14="http://schemas.microsoft.com/office/powerpoint/2010/main" val="2203953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F1C3983-CE42-410D-A4B4-4618EC31F748}"/>
              </a:ext>
            </a:extLst>
          </p:cNvPr>
          <p:cNvPicPr>
            <a:picLocks noChangeAspect="1"/>
          </p:cNvPicPr>
          <p:nvPr/>
        </p:nvPicPr>
        <p:blipFill>
          <a:blip r:embed="rId2"/>
          <a:stretch>
            <a:fillRect/>
          </a:stretch>
        </p:blipFill>
        <p:spPr>
          <a:xfrm>
            <a:off x="746760" y="2714996"/>
            <a:ext cx="10515600" cy="2046288"/>
          </a:xfrm>
          <a:prstGeom prst="rect">
            <a:avLst/>
          </a:prstGeom>
        </p:spPr>
      </p:pic>
      <p:pic>
        <p:nvPicPr>
          <p:cNvPr id="5" name="Content Placeholder 4">
            <a:extLst>
              <a:ext uri="{FF2B5EF4-FFF2-40B4-BE49-F238E27FC236}">
                <a16:creationId xmlns:a16="http://schemas.microsoft.com/office/drawing/2014/main" id="{26E16CB9-3CDF-4247-AD1F-1D9258E27C2F}"/>
              </a:ext>
            </a:extLst>
          </p:cNvPr>
          <p:cNvPicPr>
            <a:picLocks noGrp="1" noChangeAspect="1"/>
          </p:cNvPicPr>
          <p:nvPr>
            <p:ph idx="1"/>
          </p:nvPr>
        </p:nvPicPr>
        <p:blipFill>
          <a:blip r:embed="rId3"/>
          <a:stretch>
            <a:fillRect/>
          </a:stretch>
        </p:blipFill>
        <p:spPr>
          <a:xfrm>
            <a:off x="746760" y="421365"/>
            <a:ext cx="10515600" cy="1939925"/>
          </a:xfrm>
        </p:spPr>
      </p:pic>
      <p:sp>
        <p:nvSpPr>
          <p:cNvPr id="2" name="Title 1">
            <a:extLst>
              <a:ext uri="{FF2B5EF4-FFF2-40B4-BE49-F238E27FC236}">
                <a16:creationId xmlns:a16="http://schemas.microsoft.com/office/drawing/2014/main" id="{85072E59-658B-4A58-BB63-506F2713AC49}"/>
              </a:ext>
            </a:extLst>
          </p:cNvPr>
          <p:cNvSpPr>
            <a:spLocks noGrp="1"/>
          </p:cNvSpPr>
          <p:nvPr>
            <p:ph type="title"/>
          </p:nvPr>
        </p:nvSpPr>
        <p:spPr>
          <a:xfrm>
            <a:off x="838200" y="5529884"/>
            <a:ext cx="7719381" cy="1096331"/>
          </a:xfrm>
        </p:spPr>
        <p:txBody>
          <a:bodyPr>
            <a:normAutofit/>
          </a:bodyPr>
          <a:lstStyle/>
          <a:p>
            <a:r>
              <a:rPr lang="en-IN" sz="3400" dirty="0"/>
              <a:t>Unregistered to Registered status via </a:t>
            </a:r>
            <a:r>
              <a:rPr lang="en-IN" sz="3400" dirty="0" err="1"/>
              <a:t>cloudhub</a:t>
            </a:r>
            <a:r>
              <a:rPr lang="en-IN" sz="3400" dirty="0"/>
              <a:t> deployment</a:t>
            </a:r>
          </a:p>
        </p:txBody>
      </p:sp>
    </p:spTree>
    <p:extLst>
      <p:ext uri="{BB962C8B-B14F-4D97-AF65-F5344CB8AC3E}">
        <p14:creationId xmlns:p14="http://schemas.microsoft.com/office/powerpoint/2010/main" val="4253183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418E-26FF-488B-B211-71C7F4BA44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3800" kern="1200">
                <a:solidFill>
                  <a:schemeClr val="tx1"/>
                </a:solidFill>
                <a:latin typeface="+mj-lt"/>
                <a:ea typeface="+mj-ea"/>
                <a:cs typeface="+mj-cs"/>
              </a:rPr>
              <a:t>Runtime Manager: Deploy to cloudhub via Studio</a:t>
            </a:r>
          </a:p>
        </p:txBody>
      </p:sp>
      <p:pic>
        <p:nvPicPr>
          <p:cNvPr id="5" name="Content Placeholder 4">
            <a:extLst>
              <a:ext uri="{FF2B5EF4-FFF2-40B4-BE49-F238E27FC236}">
                <a16:creationId xmlns:a16="http://schemas.microsoft.com/office/drawing/2014/main" id="{55227D4B-2368-4FAA-98DD-982D0D773259}"/>
              </a:ext>
            </a:extLst>
          </p:cNvPr>
          <p:cNvPicPr>
            <a:picLocks noGrp="1" noChangeAspect="1"/>
          </p:cNvPicPr>
          <p:nvPr>
            <p:ph idx="1"/>
          </p:nvPr>
        </p:nvPicPr>
        <p:blipFill>
          <a:blip r:embed="rId2"/>
          <a:stretch>
            <a:fillRect/>
          </a:stretch>
        </p:blipFill>
        <p:spPr>
          <a:xfrm>
            <a:off x="1805423" y="1863801"/>
            <a:ext cx="8581153" cy="4440746"/>
          </a:xfrm>
          <a:prstGeom prst="rect">
            <a:avLst/>
          </a:prstGeom>
        </p:spPr>
      </p:pic>
    </p:spTree>
    <p:extLst>
      <p:ext uri="{BB962C8B-B14F-4D97-AF65-F5344CB8AC3E}">
        <p14:creationId xmlns:p14="http://schemas.microsoft.com/office/powerpoint/2010/main" val="948483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4"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45"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F97ADB2-E2A7-46FE-B6A5-F4755F0A544E}"/>
              </a:ext>
            </a:extLst>
          </p:cNvPr>
          <p:cNvSpPr>
            <a:spLocks noGrp="1"/>
          </p:cNvSpPr>
          <p:nvPr>
            <p:ph type="title"/>
          </p:nvPr>
        </p:nvSpPr>
        <p:spPr>
          <a:xfrm>
            <a:off x="640080" y="1243013"/>
            <a:ext cx="3855720" cy="4371974"/>
          </a:xfrm>
        </p:spPr>
        <p:txBody>
          <a:bodyPr>
            <a:normAutofit/>
          </a:bodyPr>
          <a:lstStyle/>
          <a:p>
            <a:r>
              <a:rPr lang="en-IN" sz="3600">
                <a:solidFill>
                  <a:schemeClr val="tx2"/>
                </a:solidFill>
              </a:rPr>
              <a:t>What is Mulesoft</a:t>
            </a:r>
          </a:p>
        </p:txBody>
      </p:sp>
      <p:graphicFrame>
        <p:nvGraphicFramePr>
          <p:cNvPr id="49" name="Content Placeholder 2">
            <a:extLst>
              <a:ext uri="{FF2B5EF4-FFF2-40B4-BE49-F238E27FC236}">
                <a16:creationId xmlns:a16="http://schemas.microsoft.com/office/drawing/2014/main" id="{DE92FC42-E9DC-6E4D-B912-248952D77D4C}"/>
              </a:ext>
            </a:extLst>
          </p:cNvPr>
          <p:cNvGraphicFramePr>
            <a:graphicFrameLocks noGrp="1"/>
          </p:cNvGraphicFramePr>
          <p:nvPr>
            <p:ph idx="1"/>
            <p:extLst>
              <p:ext uri="{D42A27DB-BD31-4B8C-83A1-F6EECF244321}">
                <p14:modId xmlns:p14="http://schemas.microsoft.com/office/powerpoint/2010/main" val="325854838"/>
              </p:ext>
            </p:extLst>
          </p:nvPr>
        </p:nvGraphicFramePr>
        <p:xfrm>
          <a:off x="6172200" y="804672"/>
          <a:ext cx="5221224" cy="5230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73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A91FB-05F0-4A74-8596-7913103C774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AccessManagent: Get ClientID &amp; ClientSecret</a:t>
            </a:r>
          </a:p>
        </p:txBody>
      </p:sp>
      <p:pic>
        <p:nvPicPr>
          <p:cNvPr id="5" name="Content Placeholder 4">
            <a:extLst>
              <a:ext uri="{FF2B5EF4-FFF2-40B4-BE49-F238E27FC236}">
                <a16:creationId xmlns:a16="http://schemas.microsoft.com/office/drawing/2014/main" id="{18C05667-D6A9-48E6-BFF6-CF7A691F3D08}"/>
              </a:ext>
            </a:extLst>
          </p:cNvPr>
          <p:cNvPicPr>
            <a:picLocks noGrp="1" noChangeAspect="1"/>
          </p:cNvPicPr>
          <p:nvPr>
            <p:ph idx="1"/>
          </p:nvPr>
        </p:nvPicPr>
        <p:blipFill>
          <a:blip r:embed="rId2"/>
          <a:stretch>
            <a:fillRect/>
          </a:stretch>
        </p:blipFill>
        <p:spPr>
          <a:xfrm>
            <a:off x="1470528" y="1675227"/>
            <a:ext cx="9250943" cy="4394199"/>
          </a:xfrm>
          <a:prstGeom prst="rect">
            <a:avLst/>
          </a:prstGeom>
        </p:spPr>
      </p:pic>
    </p:spTree>
    <p:extLst>
      <p:ext uri="{BB962C8B-B14F-4D97-AF65-F5344CB8AC3E}">
        <p14:creationId xmlns:p14="http://schemas.microsoft.com/office/powerpoint/2010/main" val="1925882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9C1A5-6493-40F6-A791-762ADF6D5E1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Pasting ClientID &amp; ClientSecret in Runtime Properties</a:t>
            </a:r>
          </a:p>
        </p:txBody>
      </p:sp>
      <p:pic>
        <p:nvPicPr>
          <p:cNvPr id="9" name="Content Placeholder 8">
            <a:extLst>
              <a:ext uri="{FF2B5EF4-FFF2-40B4-BE49-F238E27FC236}">
                <a16:creationId xmlns:a16="http://schemas.microsoft.com/office/drawing/2014/main" id="{6D279397-2425-4D3A-A7E5-FD8C7AF746D6}"/>
              </a:ext>
            </a:extLst>
          </p:cNvPr>
          <p:cNvPicPr>
            <a:picLocks noGrp="1" noChangeAspect="1"/>
          </p:cNvPicPr>
          <p:nvPr>
            <p:ph idx="1"/>
          </p:nvPr>
        </p:nvPicPr>
        <p:blipFill>
          <a:blip r:embed="rId2"/>
          <a:stretch>
            <a:fillRect/>
          </a:stretch>
        </p:blipFill>
        <p:spPr>
          <a:xfrm>
            <a:off x="1518708" y="1675227"/>
            <a:ext cx="9154583" cy="4394199"/>
          </a:xfrm>
          <a:prstGeom prst="rect">
            <a:avLst/>
          </a:prstGeom>
        </p:spPr>
      </p:pic>
    </p:spTree>
    <p:extLst>
      <p:ext uri="{BB962C8B-B14F-4D97-AF65-F5344CB8AC3E}">
        <p14:creationId xmlns:p14="http://schemas.microsoft.com/office/powerpoint/2010/main" val="1188710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8F059-BE04-41D4-8F5B-DCA648B28DBA}"/>
              </a:ext>
            </a:extLst>
          </p:cNvPr>
          <p:cNvSpPr>
            <a:spLocks noGrp="1"/>
          </p:cNvSpPr>
          <p:nvPr>
            <p:ph type="title"/>
          </p:nvPr>
        </p:nvSpPr>
        <p:spPr>
          <a:xfrm>
            <a:off x="686834" y="1153572"/>
            <a:ext cx="3200400" cy="4461163"/>
          </a:xfrm>
        </p:spPr>
        <p:txBody>
          <a:bodyPr>
            <a:normAutofit/>
          </a:bodyPr>
          <a:lstStyle/>
          <a:p>
            <a:r>
              <a:rPr lang="en-IN">
                <a:solidFill>
                  <a:srgbClr val="FFFFFF"/>
                </a:solidFill>
              </a:rPr>
              <a:t>Policies &amp;Uses</a:t>
            </a:r>
            <a:endParaRPr lang="en-IN" dirty="0">
              <a:solidFill>
                <a:srgbClr val="FFFFFF"/>
              </a:solidFill>
            </a:endParaRPr>
          </a:p>
        </p:txBody>
      </p:sp>
      <p:sp>
        <p:nvSpPr>
          <p:cNvPr id="37"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90CD336-148B-456D-994B-E5467561C829}"/>
              </a:ext>
            </a:extLst>
          </p:cNvPr>
          <p:cNvSpPr>
            <a:spLocks noGrp="1"/>
          </p:cNvSpPr>
          <p:nvPr>
            <p:ph idx="1"/>
          </p:nvPr>
        </p:nvSpPr>
        <p:spPr>
          <a:xfrm>
            <a:off x="4447308" y="591344"/>
            <a:ext cx="6906491" cy="5585619"/>
          </a:xfrm>
        </p:spPr>
        <p:txBody>
          <a:bodyPr anchor="ctr">
            <a:normAutofit/>
          </a:bodyPr>
          <a:lstStyle/>
          <a:p>
            <a:r>
              <a:rPr lang="en-IN"/>
              <a:t>Basic Auth -&gt; Asks Username &amp; Password</a:t>
            </a:r>
          </a:p>
          <a:p>
            <a:r>
              <a:rPr lang="en-IN"/>
              <a:t>ClientID Enforcement -&gt; Requires client_id &amp; client_secret</a:t>
            </a:r>
          </a:p>
          <a:p>
            <a:r>
              <a:rPr lang="en-IN"/>
              <a:t>Rate Limiting -&gt; Send the set amount of request for particular time period</a:t>
            </a:r>
          </a:p>
          <a:p>
            <a:r>
              <a:rPr lang="en-IN"/>
              <a:t>IP Whitelist : Having Access to the Ip’s which are in the list</a:t>
            </a:r>
          </a:p>
          <a:p>
            <a:r>
              <a:rPr lang="en-IN"/>
              <a:t>IP Blacklist: Does not have access to the IP’s mentions in the list</a:t>
            </a:r>
            <a:endParaRPr lang="en-IN" dirty="0"/>
          </a:p>
        </p:txBody>
      </p:sp>
    </p:spTree>
    <p:extLst>
      <p:ext uri="{BB962C8B-B14F-4D97-AF65-F5344CB8AC3E}">
        <p14:creationId xmlns:p14="http://schemas.microsoft.com/office/powerpoint/2010/main" val="2840532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14175-E1C6-4ED2-A389-AF0E947F2183}"/>
              </a:ext>
            </a:extLst>
          </p:cNvPr>
          <p:cNvSpPr>
            <a:spLocks noGrp="1"/>
          </p:cNvSpPr>
          <p:nvPr>
            <p:ph type="title"/>
          </p:nvPr>
        </p:nvSpPr>
        <p:spPr/>
        <p:txBody>
          <a:bodyPr/>
          <a:lstStyle/>
          <a:p>
            <a:r>
              <a:rPr lang="en-IN" b="1" dirty="0"/>
              <a:t>Additional about RAML &amp; Status codes: </a:t>
            </a:r>
            <a:br>
              <a:rPr lang="en-IN" b="1" dirty="0"/>
            </a:br>
            <a:endParaRPr lang="en-IN" b="1" dirty="0"/>
          </a:p>
        </p:txBody>
      </p:sp>
      <p:graphicFrame>
        <p:nvGraphicFramePr>
          <p:cNvPr id="5" name="Content Placeholder 2">
            <a:extLst>
              <a:ext uri="{FF2B5EF4-FFF2-40B4-BE49-F238E27FC236}">
                <a16:creationId xmlns:a16="http://schemas.microsoft.com/office/drawing/2014/main" id="{4A41617B-38E3-F4F1-D0CE-2E77C6E0813A}"/>
              </a:ext>
            </a:extLst>
          </p:cNvPr>
          <p:cNvGraphicFramePr>
            <a:graphicFrameLocks noGrp="1"/>
          </p:cNvGraphicFramePr>
          <p:nvPr>
            <p:ph idx="1"/>
            <p:extLst>
              <p:ext uri="{D42A27DB-BD31-4B8C-83A1-F6EECF244321}">
                <p14:modId xmlns:p14="http://schemas.microsoft.com/office/powerpoint/2010/main" val="26836484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2087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D6CDE-FC3F-45C3-8767-A8DE31894C6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Mule3 vs Mule4 Structure</a:t>
            </a:r>
          </a:p>
        </p:txBody>
      </p:sp>
      <p:pic>
        <p:nvPicPr>
          <p:cNvPr id="5" name="Content Placeholder 4" descr="Graphical user interface, diagram, application&#10;&#10;Description automatically generated">
            <a:extLst>
              <a:ext uri="{FF2B5EF4-FFF2-40B4-BE49-F238E27FC236}">
                <a16:creationId xmlns:a16="http://schemas.microsoft.com/office/drawing/2014/main" id="{099AA5BB-3CD0-4C14-856B-667554267C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4745" y="1675227"/>
            <a:ext cx="9202510" cy="4394199"/>
          </a:xfrm>
          <a:prstGeom prst="rect">
            <a:avLst/>
          </a:prstGeom>
        </p:spPr>
      </p:pic>
    </p:spTree>
    <p:extLst>
      <p:ext uri="{BB962C8B-B14F-4D97-AF65-F5344CB8AC3E}">
        <p14:creationId xmlns:p14="http://schemas.microsoft.com/office/powerpoint/2010/main" val="2328735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A28335-B438-4AF0-9365-DB85DD8E921F}"/>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000" kern="1200" dirty="0">
                <a:solidFill>
                  <a:schemeClr val="bg1"/>
                </a:solidFill>
                <a:latin typeface="+mj-lt"/>
                <a:ea typeface="+mj-ea"/>
                <a:cs typeface="+mj-cs"/>
              </a:rPr>
              <a:t>What is Payload? (Part of Mule Message)</a:t>
            </a:r>
          </a:p>
        </p:txBody>
      </p:sp>
      <p:sp>
        <p:nvSpPr>
          <p:cNvPr id="3" name="Content Placeholder 2">
            <a:extLst>
              <a:ext uri="{FF2B5EF4-FFF2-40B4-BE49-F238E27FC236}">
                <a16:creationId xmlns:a16="http://schemas.microsoft.com/office/drawing/2014/main" id="{D3B574CD-EC9C-48B8-AF81-393382EDB1F9}"/>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a:solidFill>
                  <a:srgbClr val="FF3E7A"/>
                </a:solidFill>
                <a:latin typeface="+mn-lt"/>
                <a:ea typeface="+mn-ea"/>
                <a:cs typeface="+mn-cs"/>
              </a:rPr>
              <a:t>Payload is an actual message content. Payload can be overridden</a:t>
            </a:r>
          </a:p>
        </p:txBody>
      </p:sp>
      <p:pic>
        <p:nvPicPr>
          <p:cNvPr id="5" name="Picture 4" descr="Graphical user interface, application&#10;&#10;Description automatically generated">
            <a:extLst>
              <a:ext uri="{FF2B5EF4-FFF2-40B4-BE49-F238E27FC236}">
                <a16:creationId xmlns:a16="http://schemas.microsoft.com/office/drawing/2014/main" id="{6B401F99-B37F-49D0-92FC-B35434DD8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175" y="307731"/>
            <a:ext cx="8242550" cy="3997637"/>
          </a:xfrm>
          <a:prstGeom prst="rect">
            <a:avLst/>
          </a:prstGeom>
        </p:spPr>
      </p:pic>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98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D4875-E7B2-46B3-8C54-FB72AA8C2DF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What is Attribute? (Part of Mule Message)</a:t>
            </a:r>
          </a:p>
        </p:txBody>
      </p:sp>
      <p:sp>
        <p:nvSpPr>
          <p:cNvPr id="3" name="Content Placeholder 2">
            <a:extLst>
              <a:ext uri="{FF2B5EF4-FFF2-40B4-BE49-F238E27FC236}">
                <a16:creationId xmlns:a16="http://schemas.microsoft.com/office/drawing/2014/main" id="{6E13BE90-A062-4EE5-991D-AB1A66FC9C25}"/>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This provides Metadata such as </a:t>
            </a:r>
            <a:r>
              <a:rPr lang="en-US" sz="2000" kern="1200" dirty="0" err="1">
                <a:solidFill>
                  <a:srgbClr val="FFFFFF"/>
                </a:solidFill>
                <a:latin typeface="+mn-lt"/>
                <a:ea typeface="+mn-ea"/>
                <a:cs typeface="+mn-cs"/>
              </a:rPr>
              <a:t>queryparams</a:t>
            </a:r>
            <a:r>
              <a:rPr lang="en-US" sz="2000" kern="1200" dirty="0">
                <a:solidFill>
                  <a:srgbClr val="FFFFFF"/>
                </a:solidFill>
                <a:latin typeface="+mn-lt"/>
                <a:ea typeface="+mn-ea"/>
                <a:cs typeface="+mn-cs"/>
              </a:rPr>
              <a:t>, File size etc. These are immutable(Cannot be changed)</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10;&#10;Description automatically generated">
            <a:extLst>
              <a:ext uri="{FF2B5EF4-FFF2-40B4-BE49-F238E27FC236}">
                <a16:creationId xmlns:a16="http://schemas.microsoft.com/office/drawing/2014/main" id="{2477BAF2-6478-48F1-A33E-8EB0F25B7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775" y="492573"/>
            <a:ext cx="5399639" cy="5880796"/>
          </a:xfrm>
          <a:prstGeom prst="rect">
            <a:avLst/>
          </a:prstGeom>
        </p:spPr>
      </p:pic>
    </p:spTree>
    <p:extLst>
      <p:ext uri="{BB962C8B-B14F-4D97-AF65-F5344CB8AC3E}">
        <p14:creationId xmlns:p14="http://schemas.microsoft.com/office/powerpoint/2010/main" val="1091679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E05E8C-F466-4033-A0A9-85F607F58E44}"/>
              </a:ext>
            </a:extLst>
          </p:cNvPr>
          <p:cNvSpPr>
            <a:spLocks noGrp="1"/>
          </p:cNvSpPr>
          <p:nvPr>
            <p:ph type="title"/>
          </p:nvPr>
        </p:nvSpPr>
        <p:spPr>
          <a:xfrm>
            <a:off x="594360" y="640263"/>
            <a:ext cx="5239512" cy="1344975"/>
          </a:xfrm>
        </p:spPr>
        <p:txBody>
          <a:bodyPr>
            <a:normAutofit/>
          </a:bodyPr>
          <a:lstStyle/>
          <a:p>
            <a:r>
              <a:rPr lang="en-US" sz="4000">
                <a:solidFill>
                  <a:schemeClr val="bg1"/>
                </a:solidFill>
              </a:rPr>
              <a:t>What are Variables? (Part of Mule event)</a:t>
            </a:r>
            <a:endParaRPr lang="en-IN" sz="4000">
              <a:solidFill>
                <a:schemeClr val="bg1"/>
              </a:solidFill>
            </a:endParaRPr>
          </a:p>
        </p:txBody>
      </p:sp>
      <p:cxnSp>
        <p:nvCxnSpPr>
          <p:cNvPr id="23" name="Straight Connector 2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9D5508-B5D1-4F93-B3B0-D81C5829F582}"/>
              </a:ext>
            </a:extLst>
          </p:cNvPr>
          <p:cNvSpPr>
            <a:spLocks noGrp="1"/>
          </p:cNvSpPr>
          <p:nvPr>
            <p:ph idx="1"/>
          </p:nvPr>
        </p:nvSpPr>
        <p:spPr>
          <a:xfrm>
            <a:off x="593610" y="2121763"/>
            <a:ext cx="5235490" cy="3773010"/>
          </a:xfrm>
        </p:spPr>
        <p:txBody>
          <a:bodyPr>
            <a:normAutofit/>
          </a:bodyPr>
          <a:lstStyle/>
          <a:p>
            <a:r>
              <a:rPr lang="en-US" sz="2000" dirty="0">
                <a:solidFill>
                  <a:schemeClr val="bg1"/>
                </a:solidFill>
              </a:rPr>
              <a:t>These are which you can store some kind of data or information and can be used </a:t>
            </a:r>
            <a:r>
              <a:rPr lang="en-US" sz="2000" dirty="0" err="1">
                <a:solidFill>
                  <a:schemeClr val="bg1"/>
                </a:solidFill>
              </a:rPr>
              <a:t>accross</a:t>
            </a:r>
            <a:r>
              <a:rPr lang="en-US" sz="2000" dirty="0">
                <a:solidFill>
                  <a:schemeClr val="bg1"/>
                </a:solidFill>
              </a:rPr>
              <a:t> the application as long as you connect the flow with flow-ref</a:t>
            </a:r>
          </a:p>
          <a:p>
            <a:r>
              <a:rPr lang="en-US" sz="2000" dirty="0">
                <a:solidFill>
                  <a:schemeClr val="bg1"/>
                </a:solidFill>
              </a:rPr>
              <a:t>Set Payload:</a:t>
            </a:r>
          </a:p>
          <a:p>
            <a:pPr lvl="1"/>
            <a:r>
              <a:rPr lang="en-US" sz="1600" dirty="0">
                <a:solidFill>
                  <a:schemeClr val="bg1"/>
                </a:solidFill>
              </a:rPr>
              <a:t>Used to Set the variable</a:t>
            </a:r>
          </a:p>
          <a:p>
            <a:pPr lvl="1"/>
            <a:r>
              <a:rPr lang="en-US" sz="1600" dirty="0">
                <a:solidFill>
                  <a:schemeClr val="bg1"/>
                </a:solidFill>
              </a:rPr>
              <a:t>Set variable can be called in Payload</a:t>
            </a:r>
          </a:p>
          <a:p>
            <a:pPr lvl="1"/>
            <a:r>
              <a:rPr lang="en-US" sz="1600" dirty="0">
                <a:solidFill>
                  <a:schemeClr val="bg1"/>
                </a:solidFill>
              </a:rPr>
              <a:t>Example: “My Name is  ” ++ vars.name ++ “My id is ” ++vars.id</a:t>
            </a:r>
          </a:p>
          <a:p>
            <a:pPr marL="0" indent="0">
              <a:buNone/>
            </a:pPr>
            <a:endParaRPr lang="en-IN" sz="2000" dirty="0">
              <a:solidFill>
                <a:schemeClr val="bg1"/>
              </a:solidFill>
            </a:endParaRPr>
          </a:p>
        </p:txBody>
      </p:sp>
      <p:pic>
        <p:nvPicPr>
          <p:cNvPr id="5" name="Picture 4">
            <a:extLst>
              <a:ext uri="{FF2B5EF4-FFF2-40B4-BE49-F238E27FC236}">
                <a16:creationId xmlns:a16="http://schemas.microsoft.com/office/drawing/2014/main" id="{8E4EF440-09FF-4716-9D41-0E28892ADD9E}"/>
              </a:ext>
            </a:extLst>
          </p:cNvPr>
          <p:cNvPicPr>
            <a:picLocks noChangeAspect="1"/>
          </p:cNvPicPr>
          <p:nvPr/>
        </p:nvPicPr>
        <p:blipFill>
          <a:blip r:embed="rId2"/>
          <a:stretch>
            <a:fillRect/>
          </a:stretch>
        </p:blipFill>
        <p:spPr>
          <a:xfrm>
            <a:off x="7302181" y="465582"/>
            <a:ext cx="3683637" cy="5733287"/>
          </a:xfrm>
          <a:prstGeom prst="rect">
            <a:avLst/>
          </a:prstGeom>
        </p:spPr>
      </p:pic>
    </p:spTree>
    <p:extLst>
      <p:ext uri="{BB962C8B-B14F-4D97-AF65-F5344CB8AC3E}">
        <p14:creationId xmlns:p14="http://schemas.microsoft.com/office/powerpoint/2010/main" val="4056072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67F61-B075-4052-A746-605896458006}"/>
              </a:ext>
            </a:extLst>
          </p:cNvPr>
          <p:cNvSpPr>
            <a:spLocks noGrp="1"/>
          </p:cNvSpPr>
          <p:nvPr>
            <p:ph type="title"/>
          </p:nvPr>
        </p:nvSpPr>
        <p:spPr>
          <a:xfrm>
            <a:off x="630936" y="502920"/>
            <a:ext cx="3419856" cy="1463040"/>
          </a:xfrm>
        </p:spPr>
        <p:txBody>
          <a:bodyPr anchor="ctr">
            <a:normAutofit/>
          </a:bodyPr>
          <a:lstStyle/>
          <a:p>
            <a:r>
              <a:rPr lang="en-IN" sz="4800"/>
              <a:t>Anypoint Studio </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D66362-FB6D-43E1-B1E8-FA185EFC2DB1}"/>
              </a:ext>
            </a:extLst>
          </p:cNvPr>
          <p:cNvSpPr>
            <a:spLocks noGrp="1"/>
          </p:cNvSpPr>
          <p:nvPr>
            <p:ph idx="1"/>
          </p:nvPr>
        </p:nvSpPr>
        <p:spPr>
          <a:xfrm>
            <a:off x="4654295" y="502920"/>
            <a:ext cx="6894576" cy="1463040"/>
          </a:xfrm>
        </p:spPr>
        <p:txBody>
          <a:bodyPr anchor="ctr">
            <a:normAutofit/>
          </a:bodyPr>
          <a:lstStyle/>
          <a:p>
            <a:r>
              <a:rPr lang="en-IN" sz="2200"/>
              <a:t>Link to Install: </a:t>
            </a:r>
            <a:r>
              <a:rPr lang="en-IN" sz="2200">
                <a:hlinkClick r:id="rId2"/>
              </a:rPr>
              <a:t>https://www.mulesoft.com/platform/studio</a:t>
            </a:r>
            <a:r>
              <a:rPr lang="en-IN" sz="2200"/>
              <a:t> </a:t>
            </a:r>
          </a:p>
          <a:p>
            <a:endParaRPr lang="en-IN" sz="2200"/>
          </a:p>
        </p:txBody>
      </p:sp>
      <p:pic>
        <p:nvPicPr>
          <p:cNvPr id="5" name="Picture 4">
            <a:extLst>
              <a:ext uri="{FF2B5EF4-FFF2-40B4-BE49-F238E27FC236}">
                <a16:creationId xmlns:a16="http://schemas.microsoft.com/office/drawing/2014/main" id="{3A1E8425-B455-45EC-B2A9-E1F0E32C0AA2}"/>
              </a:ext>
            </a:extLst>
          </p:cNvPr>
          <p:cNvPicPr>
            <a:picLocks noChangeAspect="1"/>
          </p:cNvPicPr>
          <p:nvPr/>
        </p:nvPicPr>
        <p:blipFill>
          <a:blip r:embed="rId3"/>
          <a:stretch>
            <a:fillRect/>
          </a:stretch>
        </p:blipFill>
        <p:spPr>
          <a:xfrm>
            <a:off x="1376388" y="2290936"/>
            <a:ext cx="9427031" cy="3959352"/>
          </a:xfrm>
          <a:prstGeom prst="rect">
            <a:avLst/>
          </a:prstGeom>
        </p:spPr>
      </p:pic>
    </p:spTree>
    <p:extLst>
      <p:ext uri="{BB962C8B-B14F-4D97-AF65-F5344CB8AC3E}">
        <p14:creationId xmlns:p14="http://schemas.microsoft.com/office/powerpoint/2010/main" val="2544864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023CC-06E4-468B-A1A8-33449FB181F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Anypoint Studio Explanation</a:t>
            </a:r>
          </a:p>
        </p:txBody>
      </p:sp>
      <p:pic>
        <p:nvPicPr>
          <p:cNvPr id="5" name="Content Placeholder 4" descr="Graphical user interface, text, application, Word&#10;&#10;Description automatically generated">
            <a:extLst>
              <a:ext uri="{FF2B5EF4-FFF2-40B4-BE49-F238E27FC236}">
                <a16:creationId xmlns:a16="http://schemas.microsoft.com/office/drawing/2014/main" id="{565C00D5-7380-4D90-B6CD-04B8DEB9CF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354" y="1422225"/>
            <a:ext cx="9238542" cy="5242872"/>
          </a:xfrm>
          <a:prstGeom prst="rect">
            <a:avLst/>
          </a:prstGeom>
        </p:spPr>
      </p:pic>
      <p:sp>
        <p:nvSpPr>
          <p:cNvPr id="6" name="Rectangle 5">
            <a:extLst>
              <a:ext uri="{FF2B5EF4-FFF2-40B4-BE49-F238E27FC236}">
                <a16:creationId xmlns:a16="http://schemas.microsoft.com/office/drawing/2014/main" id="{755A97AF-08E9-453B-9915-351670F36A18}"/>
              </a:ext>
            </a:extLst>
          </p:cNvPr>
          <p:cNvSpPr/>
          <p:nvPr/>
        </p:nvSpPr>
        <p:spPr>
          <a:xfrm>
            <a:off x="5024617" y="2967335"/>
            <a:ext cx="2142767"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25400" dir="5400000" algn="ctr" rotWithShape="0">
                    <a:srgbClr val="6E747A">
                      <a:alpha val="43000"/>
                    </a:srgbClr>
                  </a:outerShdw>
                </a:effectLst>
              </a:rPr>
              <a:t>Canvas</a:t>
            </a:r>
          </a:p>
        </p:txBody>
      </p:sp>
      <p:sp>
        <p:nvSpPr>
          <p:cNvPr id="7" name="Rectangle 6">
            <a:extLst>
              <a:ext uri="{FF2B5EF4-FFF2-40B4-BE49-F238E27FC236}">
                <a16:creationId xmlns:a16="http://schemas.microsoft.com/office/drawing/2014/main" id="{787C54AC-83DA-4DAF-8BB2-C35D0411396D}"/>
              </a:ext>
            </a:extLst>
          </p:cNvPr>
          <p:cNvSpPr/>
          <p:nvPr/>
        </p:nvSpPr>
        <p:spPr>
          <a:xfrm flipH="1">
            <a:off x="9038386" y="2633960"/>
            <a:ext cx="2142767" cy="923330"/>
          </a:xfrm>
          <a:prstGeom prst="rect">
            <a:avLst/>
          </a:prstGeom>
          <a:noFill/>
        </p:spPr>
        <p:txBody>
          <a:bodyPr wrap="square" lIns="91440" tIns="45720" rIns="91440" bIns="45720">
            <a:spAutoFit/>
          </a:bodyPr>
          <a:lstStyle/>
          <a:p>
            <a:pPr algn="ctr"/>
            <a:r>
              <a:rPr lang="en-US" sz="5400" b="0" cap="none" spc="0" dirty="0">
                <a:ln w="0"/>
                <a:solidFill>
                  <a:srgbClr val="FF0000"/>
                </a:solidFill>
                <a:effectLst>
                  <a:outerShdw blurRad="38100" dist="25400" dir="5400000" algn="ctr" rotWithShape="0">
                    <a:srgbClr val="6E747A">
                      <a:alpha val="43000"/>
                    </a:srgbClr>
                  </a:outerShdw>
                </a:effectLst>
              </a:rPr>
              <a:t>Palette</a:t>
            </a:r>
          </a:p>
        </p:txBody>
      </p:sp>
      <p:sp>
        <p:nvSpPr>
          <p:cNvPr id="8" name="Rectangle 7">
            <a:extLst>
              <a:ext uri="{FF2B5EF4-FFF2-40B4-BE49-F238E27FC236}">
                <a16:creationId xmlns:a16="http://schemas.microsoft.com/office/drawing/2014/main" id="{8E25A3BF-E05F-40F3-875C-CAB51CC35E7D}"/>
              </a:ext>
            </a:extLst>
          </p:cNvPr>
          <p:cNvSpPr/>
          <p:nvPr/>
        </p:nvSpPr>
        <p:spPr>
          <a:xfrm>
            <a:off x="752475" y="2352675"/>
            <a:ext cx="2401140" cy="461665"/>
          </a:xfrm>
          <a:prstGeom prst="rect">
            <a:avLst/>
          </a:prstGeom>
          <a:noFill/>
        </p:spPr>
        <p:txBody>
          <a:bodyPr wrap="square" lIns="91440" tIns="45720" rIns="91440" bIns="45720">
            <a:spAutoFit/>
          </a:bodyPr>
          <a:lstStyle/>
          <a:p>
            <a:pPr algn="ctr"/>
            <a:r>
              <a:rPr lang="en-US" sz="2400" b="0" cap="none" spc="0" dirty="0">
                <a:ln w="0"/>
                <a:solidFill>
                  <a:srgbClr val="FF0000"/>
                </a:solidFill>
                <a:effectLst>
                  <a:outerShdw blurRad="38100" dist="25400" dir="5400000" algn="ctr" rotWithShape="0">
                    <a:srgbClr val="6E747A">
                      <a:alpha val="43000"/>
                    </a:srgbClr>
                  </a:outerShdw>
                </a:effectLst>
              </a:rPr>
              <a:t>Package explorer</a:t>
            </a:r>
          </a:p>
        </p:txBody>
      </p:sp>
      <p:sp>
        <p:nvSpPr>
          <p:cNvPr id="9" name="Rectangle 8">
            <a:extLst>
              <a:ext uri="{FF2B5EF4-FFF2-40B4-BE49-F238E27FC236}">
                <a16:creationId xmlns:a16="http://schemas.microsoft.com/office/drawing/2014/main" id="{AFA05C14-1F65-48F3-94A6-96C49F908BFA}"/>
              </a:ext>
            </a:extLst>
          </p:cNvPr>
          <p:cNvSpPr/>
          <p:nvPr/>
        </p:nvSpPr>
        <p:spPr>
          <a:xfrm>
            <a:off x="5113371" y="4974110"/>
            <a:ext cx="2422459"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25400" dir="5400000" algn="ctr" rotWithShape="0">
                    <a:srgbClr val="6E747A">
                      <a:alpha val="43000"/>
                    </a:srgbClr>
                  </a:outerShdw>
                </a:effectLst>
              </a:rPr>
              <a:t>Console</a:t>
            </a:r>
          </a:p>
        </p:txBody>
      </p:sp>
    </p:spTree>
    <p:extLst>
      <p:ext uri="{BB962C8B-B14F-4D97-AF65-F5344CB8AC3E}">
        <p14:creationId xmlns:p14="http://schemas.microsoft.com/office/powerpoint/2010/main" val="199439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10EB-1C52-4B28-8688-870A3E90DC4F}"/>
              </a:ext>
            </a:extLst>
          </p:cNvPr>
          <p:cNvSpPr>
            <a:spLocks noGrp="1"/>
          </p:cNvSpPr>
          <p:nvPr>
            <p:ph type="title"/>
          </p:nvPr>
        </p:nvSpPr>
        <p:spPr>
          <a:xfrm>
            <a:off x="648929" y="629266"/>
            <a:ext cx="3505495" cy="1622321"/>
          </a:xfrm>
        </p:spPr>
        <p:txBody>
          <a:bodyPr>
            <a:normAutofit/>
          </a:bodyPr>
          <a:lstStyle/>
          <a:p>
            <a:r>
              <a:rPr lang="en-IN"/>
              <a:t>What is Integration</a:t>
            </a:r>
            <a:endParaRPr lang="en-IN" dirty="0"/>
          </a:p>
        </p:txBody>
      </p:sp>
      <p:sp>
        <p:nvSpPr>
          <p:cNvPr id="3" name="Content Placeholder 2">
            <a:extLst>
              <a:ext uri="{FF2B5EF4-FFF2-40B4-BE49-F238E27FC236}">
                <a16:creationId xmlns:a16="http://schemas.microsoft.com/office/drawing/2014/main" id="{0FEA803A-3341-475B-B42B-AF7CA94D4E17}"/>
              </a:ext>
            </a:extLst>
          </p:cNvPr>
          <p:cNvSpPr>
            <a:spLocks noGrp="1"/>
          </p:cNvSpPr>
          <p:nvPr>
            <p:ph idx="1"/>
          </p:nvPr>
        </p:nvSpPr>
        <p:spPr>
          <a:xfrm>
            <a:off x="648931" y="2438400"/>
            <a:ext cx="3505494" cy="3785419"/>
          </a:xfrm>
        </p:spPr>
        <p:txBody>
          <a:bodyPr>
            <a:normAutofit/>
          </a:bodyPr>
          <a:lstStyle/>
          <a:p>
            <a:r>
              <a:rPr lang="en-US" sz="2000" b="0" i="0" dirty="0">
                <a:effectLst/>
              </a:rPr>
              <a:t>Integration is the act of bringing together smaller components into a single system that functions as one</a:t>
            </a:r>
          </a:p>
          <a:p>
            <a:r>
              <a:rPr lang="en-US" sz="2000" i="0" dirty="0">
                <a:effectLst/>
              </a:rPr>
              <a:t>Integration is the process of connecting multiple enterprise systems, devices, or applications to work as a whole</a:t>
            </a:r>
          </a:p>
          <a:p>
            <a:r>
              <a:rPr lang="en-US" sz="2000" dirty="0"/>
              <a:t>Milk + Water + </a:t>
            </a:r>
            <a:r>
              <a:rPr lang="en-US" sz="2000" dirty="0" err="1"/>
              <a:t>Sugar+Tea</a:t>
            </a:r>
            <a:r>
              <a:rPr lang="en-US" sz="2000" dirty="0"/>
              <a:t> powder = Tea</a:t>
            </a:r>
            <a:endParaRPr lang="en-US" sz="2000" i="0" dirty="0">
              <a:effectLst/>
            </a:endParaRPr>
          </a:p>
          <a:p>
            <a:pPr marL="0" indent="0">
              <a:buNone/>
            </a:pPr>
            <a:endParaRPr lang="en-IN" sz="2000" dirty="0">
              <a:latin typeface="Calibri "/>
            </a:endParaRPr>
          </a:p>
        </p:txBody>
      </p:sp>
      <p:sp>
        <p:nvSpPr>
          <p:cNvPr id="37"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4EE3CA14-4534-421D-B4EE-BC05FA2FA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961788"/>
            <a:ext cx="6019331" cy="2934423"/>
          </a:xfrm>
          <a:prstGeom prst="rect">
            <a:avLst/>
          </a:prstGeom>
          <a:effectLst/>
        </p:spPr>
      </p:pic>
    </p:spTree>
    <p:extLst>
      <p:ext uri="{BB962C8B-B14F-4D97-AF65-F5344CB8AC3E}">
        <p14:creationId xmlns:p14="http://schemas.microsoft.com/office/powerpoint/2010/main" val="1700036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4CED7A-F1F0-4E88-AC31-D44A150C78F8}"/>
              </a:ext>
            </a:extLst>
          </p:cNvPr>
          <p:cNvSpPr>
            <a:spLocks noGrp="1"/>
          </p:cNvSpPr>
          <p:nvPr>
            <p:ph type="title"/>
          </p:nvPr>
        </p:nvSpPr>
        <p:spPr>
          <a:xfrm>
            <a:off x="630936" y="640080"/>
            <a:ext cx="4818888" cy="1481328"/>
          </a:xfrm>
        </p:spPr>
        <p:txBody>
          <a:bodyPr anchor="b">
            <a:normAutofit/>
          </a:bodyPr>
          <a:lstStyle/>
          <a:p>
            <a:r>
              <a:rPr lang="en-IN" sz="5000"/>
              <a:t>Important points about Mule</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7E1ED8-3D75-46C5-A594-B02F3311D642}"/>
              </a:ext>
            </a:extLst>
          </p:cNvPr>
          <p:cNvSpPr>
            <a:spLocks noGrp="1"/>
          </p:cNvSpPr>
          <p:nvPr>
            <p:ph idx="1"/>
          </p:nvPr>
        </p:nvSpPr>
        <p:spPr>
          <a:xfrm>
            <a:off x="630936" y="2660904"/>
            <a:ext cx="4818888" cy="3547872"/>
          </a:xfrm>
        </p:spPr>
        <p:txBody>
          <a:bodyPr anchor="t">
            <a:normAutofit/>
          </a:bodyPr>
          <a:lstStyle/>
          <a:p>
            <a:r>
              <a:rPr lang="en-IN" sz="2000" dirty="0" err="1"/>
              <a:t>Mulesoft</a:t>
            </a:r>
            <a:r>
              <a:rPr lang="en-IN" sz="2000" dirty="0"/>
              <a:t> is a </a:t>
            </a:r>
            <a:r>
              <a:rPr lang="en-IN" sz="2000" dirty="0" err="1"/>
              <a:t>Mavenized</a:t>
            </a:r>
            <a:r>
              <a:rPr lang="en-IN" sz="2000" dirty="0"/>
              <a:t> project</a:t>
            </a:r>
          </a:p>
          <a:p>
            <a:r>
              <a:rPr lang="en-IN" sz="2000" dirty="0"/>
              <a:t>All Mule xml’s are placed under </a:t>
            </a:r>
            <a:r>
              <a:rPr lang="en-IN" sz="2000" dirty="0" err="1"/>
              <a:t>src</a:t>
            </a:r>
            <a:r>
              <a:rPr lang="en-IN" sz="2000" dirty="0"/>
              <a:t>/main/mule</a:t>
            </a:r>
          </a:p>
          <a:p>
            <a:r>
              <a:rPr lang="en-IN" sz="2000" dirty="0"/>
              <a:t>Other files can be placed under: </a:t>
            </a:r>
            <a:r>
              <a:rPr lang="en-IN" sz="2000" dirty="0" err="1"/>
              <a:t>src</a:t>
            </a:r>
            <a:r>
              <a:rPr lang="en-IN" sz="2000" dirty="0"/>
              <a:t>/main/resources or </a:t>
            </a:r>
            <a:r>
              <a:rPr lang="en-IN" sz="2000" dirty="0" err="1"/>
              <a:t>src</a:t>
            </a:r>
            <a:r>
              <a:rPr lang="en-IN" sz="2000" dirty="0"/>
              <a:t>/test/resources</a:t>
            </a:r>
          </a:p>
          <a:p>
            <a:r>
              <a:rPr lang="en-IN" sz="2000" dirty="0"/>
              <a:t>Mule-</a:t>
            </a:r>
            <a:r>
              <a:rPr lang="en-IN" sz="2000" dirty="0" err="1"/>
              <a:t>artifact.json</a:t>
            </a:r>
            <a:endParaRPr lang="en-IN" sz="2000" dirty="0"/>
          </a:p>
          <a:p>
            <a:r>
              <a:rPr lang="en-IN" sz="2000" dirty="0"/>
              <a:t>Each mule app xml has – Message flow(graphical view), Global elements(all config details), Configuration xml (xml version or graphical view)</a:t>
            </a:r>
          </a:p>
        </p:txBody>
      </p:sp>
      <p:pic>
        <p:nvPicPr>
          <p:cNvPr id="5" name="Picture 4" descr="Graphical user interface, text, application&#10;&#10;Description automatically generated">
            <a:extLst>
              <a:ext uri="{FF2B5EF4-FFF2-40B4-BE49-F238E27FC236}">
                <a16:creationId xmlns:a16="http://schemas.microsoft.com/office/drawing/2014/main" id="{66F31AED-FB24-41FF-B130-BF44456AC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576" y="640080"/>
            <a:ext cx="5111911" cy="5577840"/>
          </a:xfrm>
          <a:prstGeom prst="rect">
            <a:avLst/>
          </a:prstGeom>
        </p:spPr>
      </p:pic>
    </p:spTree>
    <p:extLst>
      <p:ext uri="{BB962C8B-B14F-4D97-AF65-F5344CB8AC3E}">
        <p14:creationId xmlns:p14="http://schemas.microsoft.com/office/powerpoint/2010/main" val="2038734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39CEE9-C9C1-404A-88A4-65E2D5C8B9D4}"/>
              </a:ext>
            </a:extLst>
          </p:cNvPr>
          <p:cNvSpPr>
            <a:spLocks noGrp="1"/>
          </p:cNvSpPr>
          <p:nvPr>
            <p:ph type="title"/>
          </p:nvPr>
        </p:nvSpPr>
        <p:spPr>
          <a:xfrm>
            <a:off x="524741" y="620392"/>
            <a:ext cx="3808268" cy="5504688"/>
          </a:xfrm>
        </p:spPr>
        <p:txBody>
          <a:bodyPr>
            <a:normAutofit/>
          </a:bodyPr>
          <a:lstStyle/>
          <a:p>
            <a:r>
              <a:rPr lang="en-IN" sz="6000" dirty="0">
                <a:solidFill>
                  <a:schemeClr val="bg1"/>
                </a:solidFill>
              </a:rPr>
              <a:t>Flow, Sub-flow &amp; Private flow</a:t>
            </a:r>
          </a:p>
        </p:txBody>
      </p:sp>
      <p:graphicFrame>
        <p:nvGraphicFramePr>
          <p:cNvPr id="5" name="Content Placeholder 2">
            <a:extLst>
              <a:ext uri="{FF2B5EF4-FFF2-40B4-BE49-F238E27FC236}">
                <a16:creationId xmlns:a16="http://schemas.microsoft.com/office/drawing/2014/main" id="{27090898-7593-2E03-08E8-BB108F550329}"/>
              </a:ext>
            </a:extLst>
          </p:cNvPr>
          <p:cNvGraphicFramePr>
            <a:graphicFrameLocks noGrp="1"/>
          </p:cNvGraphicFramePr>
          <p:nvPr>
            <p:ph idx="1"/>
            <p:extLst>
              <p:ext uri="{D42A27DB-BD31-4B8C-83A1-F6EECF244321}">
                <p14:modId xmlns:p14="http://schemas.microsoft.com/office/powerpoint/2010/main" val="136007873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9359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B1EF324-CF13-465E-B6A6-D1B84DC0B406}"/>
              </a:ext>
            </a:extLst>
          </p:cNvPr>
          <p:cNvGraphicFramePr>
            <a:graphicFrameLocks noGrp="1"/>
          </p:cNvGraphicFramePr>
          <p:nvPr>
            <p:ph idx="1"/>
            <p:extLst>
              <p:ext uri="{D42A27DB-BD31-4B8C-83A1-F6EECF244321}">
                <p14:modId xmlns:p14="http://schemas.microsoft.com/office/powerpoint/2010/main" val="2756101580"/>
              </p:ext>
            </p:extLst>
          </p:nvPr>
        </p:nvGraphicFramePr>
        <p:xfrm>
          <a:off x="761166" y="264160"/>
          <a:ext cx="10669668" cy="2194560"/>
        </p:xfrm>
        <a:graphic>
          <a:graphicData uri="http://schemas.openxmlformats.org/drawingml/2006/table">
            <a:tbl>
              <a:tblPr firstRow="1" bandRow="1">
                <a:tableStyleId>{5C22544A-7EE6-4342-B048-85BDC9FD1C3A}</a:tableStyleId>
              </a:tblPr>
              <a:tblGrid>
                <a:gridCol w="3556556">
                  <a:extLst>
                    <a:ext uri="{9D8B030D-6E8A-4147-A177-3AD203B41FA5}">
                      <a16:colId xmlns:a16="http://schemas.microsoft.com/office/drawing/2014/main" val="3175272223"/>
                    </a:ext>
                  </a:extLst>
                </a:gridCol>
                <a:gridCol w="3556556">
                  <a:extLst>
                    <a:ext uri="{9D8B030D-6E8A-4147-A177-3AD203B41FA5}">
                      <a16:colId xmlns:a16="http://schemas.microsoft.com/office/drawing/2014/main" val="1484048431"/>
                    </a:ext>
                  </a:extLst>
                </a:gridCol>
                <a:gridCol w="3556556">
                  <a:extLst>
                    <a:ext uri="{9D8B030D-6E8A-4147-A177-3AD203B41FA5}">
                      <a16:colId xmlns:a16="http://schemas.microsoft.com/office/drawing/2014/main" val="3599052410"/>
                    </a:ext>
                  </a:extLst>
                </a:gridCol>
              </a:tblGrid>
              <a:tr h="267785">
                <a:tc>
                  <a:txBody>
                    <a:bodyPr/>
                    <a:lstStyle/>
                    <a:p>
                      <a:r>
                        <a:rPr lang="en-IN" b="1" dirty="0"/>
                        <a:t>Flow</a:t>
                      </a:r>
                      <a:endParaRPr lang="en-IN" dirty="0"/>
                    </a:p>
                  </a:txBody>
                  <a:tcPr/>
                </a:tc>
                <a:tc>
                  <a:txBody>
                    <a:bodyPr/>
                    <a:lstStyle/>
                    <a:p>
                      <a:r>
                        <a:rPr lang="en-IN" dirty="0"/>
                        <a:t>Sub Flow</a:t>
                      </a:r>
                    </a:p>
                  </a:txBody>
                  <a:tcPr/>
                </a:tc>
                <a:tc>
                  <a:txBody>
                    <a:bodyPr/>
                    <a:lstStyle/>
                    <a:p>
                      <a:r>
                        <a:rPr lang="en-IN" dirty="0"/>
                        <a:t>Private Flow</a:t>
                      </a:r>
                    </a:p>
                  </a:txBody>
                  <a:tcPr/>
                </a:tc>
                <a:extLst>
                  <a:ext uri="{0D108BD9-81ED-4DB2-BD59-A6C34878D82A}">
                    <a16:rowId xmlns:a16="http://schemas.microsoft.com/office/drawing/2014/main" val="897080944"/>
                  </a:ext>
                </a:extLst>
              </a:tr>
              <a:tr h="6462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Flow have </a:t>
                      </a:r>
                      <a:r>
                        <a:rPr lang="en-IN" sz="1800" b="1" dirty="0"/>
                        <a:t>Source, Process </a:t>
                      </a:r>
                      <a:r>
                        <a:rPr lang="en-IN" sz="1800" dirty="0"/>
                        <a:t>and</a:t>
                      </a:r>
                      <a:r>
                        <a:rPr lang="en-IN" sz="1800" b="1" dirty="0"/>
                        <a:t> Error handling </a:t>
                      </a:r>
                      <a:r>
                        <a:rPr lang="en-IN" sz="1800" dirty="0"/>
                        <a:t>part</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A flow that do not have </a:t>
                      </a:r>
                      <a:r>
                        <a:rPr lang="en-IN" sz="1800" b="1" dirty="0"/>
                        <a:t>Source </a:t>
                      </a:r>
                      <a:r>
                        <a:rPr lang="en-IN" sz="1800" dirty="0"/>
                        <a:t>and </a:t>
                      </a:r>
                      <a:r>
                        <a:rPr lang="en-IN" sz="1800" b="1" dirty="0"/>
                        <a:t>Error handling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A flow that  have </a:t>
                      </a:r>
                      <a:r>
                        <a:rPr lang="en-IN" sz="1800" b="1" dirty="0"/>
                        <a:t>Source,</a:t>
                      </a:r>
                      <a:r>
                        <a:rPr lang="en-IN" sz="1800" dirty="0"/>
                        <a:t> </a:t>
                      </a:r>
                      <a:r>
                        <a:rPr lang="en-IN" sz="1800" b="1" dirty="0"/>
                        <a:t>Process &amp; Error handling </a:t>
                      </a:r>
                    </a:p>
                    <a:p>
                      <a:endParaRPr lang="en-IN" dirty="0"/>
                    </a:p>
                  </a:txBody>
                  <a:tcPr/>
                </a:tc>
                <a:extLst>
                  <a:ext uri="{0D108BD9-81ED-4DB2-BD59-A6C34878D82A}">
                    <a16:rowId xmlns:a16="http://schemas.microsoft.com/office/drawing/2014/main" val="13591187"/>
                  </a:ext>
                </a:extLst>
              </a:tr>
              <a:tr h="646205">
                <a:tc>
                  <a:txBody>
                    <a:bodyPr/>
                    <a:lstStyle/>
                    <a:p>
                      <a:r>
                        <a:rPr lang="en-IN" dirty="0"/>
                        <a:t>We will give reference to other flows based on requirement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Having only Process part</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We will call it as private flow when source part is empty</a:t>
                      </a:r>
                    </a:p>
                    <a:p>
                      <a:endParaRPr lang="en-IN" dirty="0"/>
                    </a:p>
                  </a:txBody>
                  <a:tcPr/>
                </a:tc>
                <a:extLst>
                  <a:ext uri="{0D108BD9-81ED-4DB2-BD59-A6C34878D82A}">
                    <a16:rowId xmlns:a16="http://schemas.microsoft.com/office/drawing/2014/main" val="2394844222"/>
                  </a:ext>
                </a:extLst>
              </a:tr>
            </a:tbl>
          </a:graphicData>
        </a:graphic>
      </p:graphicFrame>
      <p:pic>
        <p:nvPicPr>
          <p:cNvPr id="5" name="Picture 4" descr="Diagram&#10;&#10;Description automatically generated">
            <a:extLst>
              <a:ext uri="{FF2B5EF4-FFF2-40B4-BE49-F238E27FC236}">
                <a16:creationId xmlns:a16="http://schemas.microsoft.com/office/drawing/2014/main" id="{F0350EBC-7711-4B1C-AA4E-88F92BEEC478}"/>
              </a:ext>
            </a:extLst>
          </p:cNvPr>
          <p:cNvPicPr>
            <a:picLocks noChangeAspect="1"/>
          </p:cNvPicPr>
          <p:nvPr/>
        </p:nvPicPr>
        <p:blipFill rotWithShape="1">
          <a:blip r:embed="rId2">
            <a:extLst>
              <a:ext uri="{28A0092B-C50C-407E-A947-70E740481C1C}">
                <a14:useLocalDpi xmlns:a14="http://schemas.microsoft.com/office/drawing/2010/main" val="0"/>
              </a:ext>
            </a:extLst>
          </a:blip>
          <a:srcRect l="19899" t="35383" r="36946" b="6814"/>
          <a:stretch/>
        </p:blipFill>
        <p:spPr>
          <a:xfrm>
            <a:off x="6642329" y="2801444"/>
            <a:ext cx="4788505" cy="3591759"/>
          </a:xfrm>
          <a:prstGeom prst="rect">
            <a:avLst/>
          </a:prstGeom>
        </p:spPr>
      </p:pic>
      <p:pic>
        <p:nvPicPr>
          <p:cNvPr id="7" name="Picture 6" descr="Graphical user interface, diagram&#10;&#10;Description automatically generated with medium confidence">
            <a:extLst>
              <a:ext uri="{FF2B5EF4-FFF2-40B4-BE49-F238E27FC236}">
                <a16:creationId xmlns:a16="http://schemas.microsoft.com/office/drawing/2014/main" id="{CDA06096-F1C9-4344-BBD7-3B608F30FE34}"/>
              </a:ext>
            </a:extLst>
          </p:cNvPr>
          <p:cNvPicPr>
            <a:picLocks noChangeAspect="1"/>
          </p:cNvPicPr>
          <p:nvPr/>
        </p:nvPicPr>
        <p:blipFill rotWithShape="1">
          <a:blip r:embed="rId3">
            <a:extLst>
              <a:ext uri="{28A0092B-C50C-407E-A947-70E740481C1C}">
                <a14:useLocalDpi xmlns:a14="http://schemas.microsoft.com/office/drawing/2010/main" val="0"/>
              </a:ext>
            </a:extLst>
          </a:blip>
          <a:srcRect l="24714" t="38687" r="29365" b="3513"/>
          <a:stretch/>
        </p:blipFill>
        <p:spPr>
          <a:xfrm>
            <a:off x="476049" y="3786456"/>
            <a:ext cx="3607217" cy="2451784"/>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D6F74E0D-23B1-4F81-9CE2-5ECBE61035C8}"/>
              </a:ext>
            </a:extLst>
          </p:cNvPr>
          <p:cNvPicPr>
            <a:picLocks noChangeAspect="1"/>
          </p:cNvPicPr>
          <p:nvPr/>
        </p:nvPicPr>
        <p:blipFill rotWithShape="1">
          <a:blip r:embed="rId4">
            <a:extLst>
              <a:ext uri="{28A0092B-C50C-407E-A947-70E740481C1C}">
                <a14:useLocalDpi xmlns:a14="http://schemas.microsoft.com/office/drawing/2010/main" val="0"/>
              </a:ext>
            </a:extLst>
          </a:blip>
          <a:srcRect l="23984" t="54089" r="36949" b="2001"/>
          <a:stretch/>
        </p:blipFill>
        <p:spPr>
          <a:xfrm>
            <a:off x="3597206" y="2631510"/>
            <a:ext cx="3119958" cy="1919932"/>
          </a:xfrm>
          <a:prstGeom prst="rect">
            <a:avLst/>
          </a:prstGeom>
        </p:spPr>
      </p:pic>
      <p:sp>
        <p:nvSpPr>
          <p:cNvPr id="9" name="Rectangle 8">
            <a:extLst>
              <a:ext uri="{FF2B5EF4-FFF2-40B4-BE49-F238E27FC236}">
                <a16:creationId xmlns:a16="http://schemas.microsoft.com/office/drawing/2014/main" id="{88A3DBEB-2009-4349-93D9-12525CD9E820}"/>
              </a:ext>
            </a:extLst>
          </p:cNvPr>
          <p:cNvSpPr/>
          <p:nvPr/>
        </p:nvSpPr>
        <p:spPr>
          <a:xfrm>
            <a:off x="9911957" y="4396085"/>
            <a:ext cx="151887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19050" dir="2700000" algn="tl" rotWithShape="0">
                    <a:schemeClr val="dk1">
                      <a:alpha val="40000"/>
                    </a:schemeClr>
                  </a:outerShdw>
                </a:effectLst>
                <a:highlight>
                  <a:srgbClr val="FFFF00"/>
                </a:highlight>
              </a:rPr>
              <a:t>Flow</a:t>
            </a:r>
          </a:p>
        </p:txBody>
      </p:sp>
      <p:sp>
        <p:nvSpPr>
          <p:cNvPr id="10" name="Rectangle 9">
            <a:extLst>
              <a:ext uri="{FF2B5EF4-FFF2-40B4-BE49-F238E27FC236}">
                <a16:creationId xmlns:a16="http://schemas.microsoft.com/office/drawing/2014/main" id="{DA78C870-B0C4-41B4-B7FA-E112F06B54C0}"/>
              </a:ext>
            </a:extLst>
          </p:cNvPr>
          <p:cNvSpPr/>
          <p:nvPr/>
        </p:nvSpPr>
        <p:spPr>
          <a:xfrm>
            <a:off x="3974982" y="4429544"/>
            <a:ext cx="2775632" cy="553998"/>
          </a:xfrm>
          <a:prstGeom prst="rect">
            <a:avLst/>
          </a:prstGeom>
          <a:noFill/>
        </p:spPr>
        <p:txBody>
          <a:bodyPr wrap="square" lIns="91440" tIns="45720" rIns="91440" bIns="45720">
            <a:spAutoFit/>
          </a:bodyPr>
          <a:lstStyle/>
          <a:p>
            <a:pPr algn="ctr"/>
            <a:r>
              <a:rPr lang="en-US" sz="3000" b="0" cap="none" spc="0" dirty="0">
                <a:ln w="0"/>
                <a:solidFill>
                  <a:schemeClr val="accent1"/>
                </a:solidFill>
                <a:effectLst>
                  <a:outerShdw blurRad="38100" dist="19050" dir="2700000" algn="tl" rotWithShape="0">
                    <a:schemeClr val="dk1">
                      <a:alpha val="40000"/>
                    </a:schemeClr>
                  </a:outerShdw>
                </a:effectLst>
                <a:highlight>
                  <a:srgbClr val="FFFF00"/>
                </a:highlight>
              </a:rPr>
              <a:t>Sub-Flow</a:t>
            </a:r>
          </a:p>
        </p:txBody>
      </p:sp>
      <p:sp>
        <p:nvSpPr>
          <p:cNvPr id="12" name="TextBox 11">
            <a:extLst>
              <a:ext uri="{FF2B5EF4-FFF2-40B4-BE49-F238E27FC236}">
                <a16:creationId xmlns:a16="http://schemas.microsoft.com/office/drawing/2014/main" id="{67DCC5C6-2805-4A66-BD4E-47C5C934B766}"/>
              </a:ext>
            </a:extLst>
          </p:cNvPr>
          <p:cNvSpPr txBox="1"/>
          <p:nvPr/>
        </p:nvSpPr>
        <p:spPr>
          <a:xfrm>
            <a:off x="1123950" y="3429000"/>
            <a:ext cx="6096000" cy="477054"/>
          </a:xfrm>
          <a:prstGeom prst="rect">
            <a:avLst/>
          </a:prstGeom>
          <a:noFill/>
        </p:spPr>
        <p:txBody>
          <a:bodyPr wrap="square">
            <a:spAutoFit/>
          </a:bodyPr>
          <a:lstStyle/>
          <a:p>
            <a:r>
              <a:rPr lang="en-US" sz="2500" dirty="0">
                <a:ln w="0"/>
                <a:solidFill>
                  <a:schemeClr val="accent1"/>
                </a:solidFill>
                <a:effectLst>
                  <a:outerShdw blurRad="38100" dist="19050" dir="2700000" algn="tl" rotWithShape="0">
                    <a:schemeClr val="dk1">
                      <a:alpha val="40000"/>
                    </a:schemeClr>
                  </a:outerShdw>
                </a:effectLst>
                <a:highlight>
                  <a:srgbClr val="FFFF00"/>
                </a:highlight>
              </a:rPr>
              <a:t>Private</a:t>
            </a:r>
            <a:r>
              <a:rPr lang="en-US" sz="2500" b="0" cap="none" spc="0" dirty="0">
                <a:ln w="0"/>
                <a:solidFill>
                  <a:schemeClr val="accent1"/>
                </a:solidFill>
                <a:effectLst>
                  <a:outerShdw blurRad="38100" dist="19050" dir="2700000" algn="tl" rotWithShape="0">
                    <a:schemeClr val="dk1">
                      <a:alpha val="40000"/>
                    </a:schemeClr>
                  </a:outerShdw>
                </a:effectLst>
                <a:highlight>
                  <a:srgbClr val="FFFF00"/>
                </a:highlight>
              </a:rPr>
              <a:t>-Flow</a:t>
            </a:r>
            <a:endParaRPr lang="en-IN" sz="2500" dirty="0"/>
          </a:p>
        </p:txBody>
      </p:sp>
    </p:spTree>
    <p:extLst>
      <p:ext uri="{BB962C8B-B14F-4D97-AF65-F5344CB8AC3E}">
        <p14:creationId xmlns:p14="http://schemas.microsoft.com/office/powerpoint/2010/main" val="428073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195BE4-E480-45D1-ADEA-105372F53BE1}"/>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Automated vs Manual Project</a:t>
            </a:r>
          </a:p>
        </p:txBody>
      </p:sp>
      <p:graphicFrame>
        <p:nvGraphicFramePr>
          <p:cNvPr id="5" name="Content Placeholder 2">
            <a:extLst>
              <a:ext uri="{FF2B5EF4-FFF2-40B4-BE49-F238E27FC236}">
                <a16:creationId xmlns:a16="http://schemas.microsoft.com/office/drawing/2014/main" id="{275B7B25-6A36-72DD-882F-B1CBAC3FEB0C}"/>
              </a:ext>
            </a:extLst>
          </p:cNvPr>
          <p:cNvGraphicFramePr>
            <a:graphicFrameLocks noGrp="1"/>
          </p:cNvGraphicFramePr>
          <p:nvPr>
            <p:ph idx="1"/>
            <p:extLst>
              <p:ext uri="{D42A27DB-BD31-4B8C-83A1-F6EECF244321}">
                <p14:modId xmlns:p14="http://schemas.microsoft.com/office/powerpoint/2010/main" val="213020910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0326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89655A">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0CEEC8-3C88-46E2-B3CA-37C965CF3D6F}"/>
              </a:ext>
            </a:extLst>
          </p:cNvPr>
          <p:cNvSpPr>
            <a:spLocks noGrp="1"/>
          </p:cNvSpPr>
          <p:nvPr>
            <p:ph type="title"/>
          </p:nvPr>
        </p:nvSpPr>
        <p:spPr>
          <a:xfrm>
            <a:off x="524256" y="491260"/>
            <a:ext cx="6594189" cy="1625210"/>
          </a:xfrm>
        </p:spPr>
        <p:txBody>
          <a:bodyPr>
            <a:normAutofit/>
          </a:bodyPr>
          <a:lstStyle/>
          <a:p>
            <a:r>
              <a:rPr lang="en-IN">
                <a:solidFill>
                  <a:srgbClr val="FFFFFF"/>
                </a:solidFill>
              </a:rPr>
              <a:t>Pom.xml</a:t>
            </a:r>
          </a:p>
        </p:txBody>
      </p:sp>
      <p:pic>
        <p:nvPicPr>
          <p:cNvPr id="5" name="Picture 4" descr="Graphical user interface, text, application&#10;&#10;Description automatically generated">
            <a:extLst>
              <a:ext uri="{FF2B5EF4-FFF2-40B4-BE49-F238E27FC236}">
                <a16:creationId xmlns:a16="http://schemas.microsoft.com/office/drawing/2014/main" id="{A5219BB0-25D8-477A-9016-E2B362EBF40D}"/>
              </a:ext>
            </a:extLst>
          </p:cNvPr>
          <p:cNvPicPr>
            <a:picLocks noChangeAspect="1"/>
          </p:cNvPicPr>
          <p:nvPr/>
        </p:nvPicPr>
        <p:blipFill rotWithShape="1">
          <a:blip r:embed="rId2">
            <a:extLst>
              <a:ext uri="{28A0092B-C50C-407E-A947-70E740481C1C}">
                <a14:useLocalDpi xmlns:a14="http://schemas.microsoft.com/office/drawing/2010/main" val="0"/>
              </a:ext>
            </a:extLst>
          </a:blip>
          <a:srcRect t="2021" r="1" b="1"/>
          <a:stretch/>
        </p:blipFill>
        <p:spPr>
          <a:xfrm>
            <a:off x="327547" y="2454903"/>
            <a:ext cx="7058306" cy="4080254"/>
          </a:xfrm>
          <a:prstGeom prst="rect">
            <a:avLst/>
          </a:prstGeom>
        </p:spPr>
      </p:pic>
      <p:sp>
        <p:nvSpPr>
          <p:cNvPr id="15"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16FFC8F-0F77-4076-A304-ED7804DDA26E}"/>
              </a:ext>
            </a:extLst>
          </p:cNvPr>
          <p:cNvSpPr>
            <a:spLocks noGrp="1"/>
          </p:cNvSpPr>
          <p:nvPr>
            <p:ph idx="1"/>
          </p:nvPr>
        </p:nvSpPr>
        <p:spPr>
          <a:xfrm>
            <a:off x="8029319" y="917725"/>
            <a:ext cx="3424739" cy="4852362"/>
          </a:xfrm>
        </p:spPr>
        <p:txBody>
          <a:bodyPr anchor="ctr">
            <a:normAutofit/>
          </a:bodyPr>
          <a:lstStyle/>
          <a:p>
            <a:r>
              <a:rPr lang="en-US" sz="2000" i="0">
                <a:solidFill>
                  <a:srgbClr val="FFFFFF"/>
                </a:solidFill>
                <a:effectLst/>
                <a:latin typeface="Calibri "/>
              </a:rPr>
              <a:t>The pom. xml file contains the core information about a project and its configuration details including its dependencies, build directory, source directory, test source directory, plugin, goals etc. Maven reads the pom. xml file, then executes the goal.</a:t>
            </a:r>
            <a:endParaRPr lang="en-IN" sz="2000">
              <a:solidFill>
                <a:srgbClr val="FFFFFF"/>
              </a:solidFill>
              <a:latin typeface="Calibri "/>
            </a:endParaRPr>
          </a:p>
        </p:txBody>
      </p:sp>
    </p:spTree>
    <p:extLst>
      <p:ext uri="{BB962C8B-B14F-4D97-AF65-F5344CB8AC3E}">
        <p14:creationId xmlns:p14="http://schemas.microsoft.com/office/powerpoint/2010/main" val="1234864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459F-6B51-4833-BE51-298B7466543F}"/>
              </a:ext>
            </a:extLst>
          </p:cNvPr>
          <p:cNvSpPr>
            <a:spLocks noGrp="1"/>
          </p:cNvSpPr>
          <p:nvPr>
            <p:ph type="title"/>
          </p:nvPr>
        </p:nvSpPr>
        <p:spPr>
          <a:xfrm>
            <a:off x="648929" y="629266"/>
            <a:ext cx="3505495" cy="1622321"/>
          </a:xfrm>
        </p:spPr>
        <p:txBody>
          <a:bodyPr>
            <a:normAutofit/>
          </a:bodyPr>
          <a:lstStyle/>
          <a:p>
            <a:r>
              <a:rPr lang="en-IN" dirty="0"/>
              <a:t>Flow reference</a:t>
            </a:r>
          </a:p>
        </p:txBody>
      </p:sp>
      <p:sp>
        <p:nvSpPr>
          <p:cNvPr id="3" name="Content Placeholder 2">
            <a:extLst>
              <a:ext uri="{FF2B5EF4-FFF2-40B4-BE49-F238E27FC236}">
                <a16:creationId xmlns:a16="http://schemas.microsoft.com/office/drawing/2014/main" id="{BFA28B88-E83E-4924-BB4B-E2FA736A9FA3}"/>
              </a:ext>
            </a:extLst>
          </p:cNvPr>
          <p:cNvSpPr>
            <a:spLocks noGrp="1"/>
          </p:cNvSpPr>
          <p:nvPr>
            <p:ph idx="1"/>
          </p:nvPr>
        </p:nvSpPr>
        <p:spPr>
          <a:xfrm>
            <a:off x="648931" y="2438400"/>
            <a:ext cx="3505494" cy="3785419"/>
          </a:xfrm>
        </p:spPr>
        <p:txBody>
          <a:bodyPr>
            <a:normAutofit/>
          </a:bodyPr>
          <a:lstStyle/>
          <a:p>
            <a:r>
              <a:rPr lang="en-US" sz="2000" i="0">
                <a:effectLst/>
                <a:latin typeface="Calibri" panose="020F0502020204030204" pitchFamily="34" charset="0"/>
                <a:cs typeface="Calibri" panose="020F0502020204030204" pitchFamily="34" charset="0"/>
              </a:rPr>
              <a:t>Flow Reference breaks the Mule application into discrete and reusable units</a:t>
            </a:r>
          </a:p>
          <a:p>
            <a:r>
              <a:rPr lang="en-US" sz="2000" i="0">
                <a:effectLst/>
                <a:latin typeface="Calibri" panose="020F0502020204030204" pitchFamily="34" charset="0"/>
                <a:cs typeface="Calibri" panose="020F0502020204030204" pitchFamily="34" charset="0"/>
              </a:rPr>
              <a:t>Flow Reference component in a flow to direct Mule to send a message to another flow for processing</a:t>
            </a:r>
            <a:endParaRPr lang="en-IN" sz="200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D91D02-15B9-461F-812C-AC6B598F0C7C}"/>
              </a:ext>
            </a:extLst>
          </p:cNvPr>
          <p:cNvPicPr>
            <a:picLocks noChangeAspect="1"/>
          </p:cNvPicPr>
          <p:nvPr/>
        </p:nvPicPr>
        <p:blipFill>
          <a:blip r:embed="rId2"/>
          <a:stretch>
            <a:fillRect/>
          </a:stretch>
        </p:blipFill>
        <p:spPr>
          <a:xfrm>
            <a:off x="6011876" y="807593"/>
            <a:ext cx="4807303" cy="5239568"/>
          </a:xfrm>
          <a:prstGeom prst="rect">
            <a:avLst/>
          </a:prstGeom>
          <a:effectLst/>
        </p:spPr>
      </p:pic>
    </p:spTree>
    <p:extLst>
      <p:ext uri="{BB962C8B-B14F-4D97-AF65-F5344CB8AC3E}">
        <p14:creationId xmlns:p14="http://schemas.microsoft.com/office/powerpoint/2010/main" val="656642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962C-4793-4150-B9C7-9086CC6C92EE}"/>
              </a:ext>
            </a:extLst>
          </p:cNvPr>
          <p:cNvSpPr>
            <a:spLocks noGrp="1"/>
          </p:cNvSpPr>
          <p:nvPr>
            <p:ph type="title"/>
          </p:nvPr>
        </p:nvSpPr>
        <p:spPr>
          <a:xfrm>
            <a:off x="652273" y="338328"/>
            <a:ext cx="3685032" cy="1608328"/>
          </a:xfrm>
        </p:spPr>
        <p:txBody>
          <a:bodyPr>
            <a:normAutofit/>
          </a:bodyPr>
          <a:lstStyle/>
          <a:p>
            <a:r>
              <a:rPr lang="en-IN" sz="3600"/>
              <a:t>What is Set Payload</a:t>
            </a:r>
          </a:p>
        </p:txBody>
      </p:sp>
      <p:sp>
        <p:nvSpPr>
          <p:cNvPr id="3" name="Content Placeholder 2">
            <a:extLst>
              <a:ext uri="{FF2B5EF4-FFF2-40B4-BE49-F238E27FC236}">
                <a16:creationId xmlns:a16="http://schemas.microsoft.com/office/drawing/2014/main" id="{B5C0ED6F-1822-4C0A-B851-8CDBB06C049B}"/>
              </a:ext>
            </a:extLst>
          </p:cNvPr>
          <p:cNvSpPr>
            <a:spLocks noGrp="1"/>
          </p:cNvSpPr>
          <p:nvPr>
            <p:ph idx="1"/>
          </p:nvPr>
        </p:nvSpPr>
        <p:spPr>
          <a:xfrm>
            <a:off x="4864100" y="338328"/>
            <a:ext cx="6675627" cy="1605083"/>
          </a:xfrm>
        </p:spPr>
        <p:txBody>
          <a:bodyPr anchor="ctr">
            <a:normAutofit/>
          </a:bodyPr>
          <a:lstStyle/>
          <a:p>
            <a:r>
              <a:rPr lang="en-US" sz="2000" i="0" dirty="0">
                <a:effectLst/>
              </a:rPr>
              <a:t>This transformer sets the payload to whatever you define. The payload can be a literal string or a Mule Expression.</a:t>
            </a:r>
            <a:endParaRPr lang="en-IN" sz="2000" dirty="0"/>
          </a:p>
        </p:txBody>
      </p:sp>
      <p:sp>
        <p:nvSpPr>
          <p:cNvPr id="33" name="Rectangle 3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1E07DF9-26F1-45E6-AC63-61E6F92513B6}"/>
              </a:ext>
            </a:extLst>
          </p:cNvPr>
          <p:cNvPicPr>
            <a:picLocks noChangeAspect="1"/>
          </p:cNvPicPr>
          <p:nvPr/>
        </p:nvPicPr>
        <p:blipFill>
          <a:blip r:embed="rId2"/>
          <a:stretch>
            <a:fillRect/>
          </a:stretch>
        </p:blipFill>
        <p:spPr>
          <a:xfrm>
            <a:off x="2099648" y="2742397"/>
            <a:ext cx="2057399" cy="3291840"/>
          </a:xfrm>
          <a:prstGeom prst="rect">
            <a:avLst/>
          </a:prstGeom>
        </p:spPr>
      </p:pic>
      <p:sp>
        <p:nvSpPr>
          <p:cNvPr id="37"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350F4A7-D5CF-43B2-AB9A-0A01F7E32756}"/>
              </a:ext>
            </a:extLst>
          </p:cNvPr>
          <p:cNvPicPr>
            <a:picLocks noChangeAspect="1"/>
          </p:cNvPicPr>
          <p:nvPr/>
        </p:nvPicPr>
        <p:blipFill>
          <a:blip r:embed="rId3"/>
          <a:stretch>
            <a:fillRect/>
          </a:stretch>
        </p:blipFill>
        <p:spPr>
          <a:xfrm>
            <a:off x="6576484" y="3729217"/>
            <a:ext cx="4974336" cy="1318199"/>
          </a:xfrm>
          <a:prstGeom prst="rect">
            <a:avLst/>
          </a:prstGeom>
        </p:spPr>
      </p:pic>
    </p:spTree>
    <p:extLst>
      <p:ext uri="{BB962C8B-B14F-4D97-AF65-F5344CB8AC3E}">
        <p14:creationId xmlns:p14="http://schemas.microsoft.com/office/powerpoint/2010/main" val="3045699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0EF-817B-4382-A1F4-3CCFBAEAAB9F}"/>
              </a:ext>
            </a:extLst>
          </p:cNvPr>
          <p:cNvSpPr>
            <a:spLocks noGrp="1"/>
          </p:cNvSpPr>
          <p:nvPr>
            <p:ph type="title"/>
          </p:nvPr>
        </p:nvSpPr>
        <p:spPr>
          <a:xfrm>
            <a:off x="648929" y="629266"/>
            <a:ext cx="4944152" cy="1622321"/>
          </a:xfrm>
        </p:spPr>
        <p:txBody>
          <a:bodyPr>
            <a:normAutofit/>
          </a:bodyPr>
          <a:lstStyle/>
          <a:p>
            <a:r>
              <a:rPr lang="en-IN" dirty="0"/>
              <a:t>Transform Message</a:t>
            </a:r>
          </a:p>
        </p:txBody>
      </p:sp>
      <p:sp>
        <p:nvSpPr>
          <p:cNvPr id="3" name="Content Placeholder 2">
            <a:extLst>
              <a:ext uri="{FF2B5EF4-FFF2-40B4-BE49-F238E27FC236}">
                <a16:creationId xmlns:a16="http://schemas.microsoft.com/office/drawing/2014/main" id="{ED472CB9-9EEE-448C-B62D-CA33B6B0063D}"/>
              </a:ext>
            </a:extLst>
          </p:cNvPr>
          <p:cNvSpPr>
            <a:spLocks noGrp="1"/>
          </p:cNvSpPr>
          <p:nvPr>
            <p:ph idx="1"/>
          </p:nvPr>
        </p:nvSpPr>
        <p:spPr>
          <a:xfrm>
            <a:off x="648930" y="2438400"/>
            <a:ext cx="4944151" cy="3785419"/>
          </a:xfrm>
        </p:spPr>
        <p:txBody>
          <a:bodyPr>
            <a:normAutofit/>
          </a:bodyPr>
          <a:lstStyle/>
          <a:p>
            <a:r>
              <a:rPr lang="en-IN" sz="2400" dirty="0"/>
              <a:t>It also works same as Payload but it will also do the work of set variable</a:t>
            </a:r>
          </a:p>
          <a:p>
            <a:r>
              <a:rPr lang="en-IN" sz="2400" dirty="0"/>
              <a:t>You can add n number of set variables to Transform message but only 1 payload can be added</a:t>
            </a:r>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FB5EAB-61C8-4898-B31C-2781F13CCA28}"/>
              </a:ext>
            </a:extLst>
          </p:cNvPr>
          <p:cNvPicPr>
            <a:picLocks noChangeAspect="1"/>
          </p:cNvPicPr>
          <p:nvPr/>
        </p:nvPicPr>
        <p:blipFill>
          <a:blip r:embed="rId2"/>
          <a:stretch>
            <a:fillRect/>
          </a:stretch>
        </p:blipFill>
        <p:spPr>
          <a:xfrm>
            <a:off x="6904709" y="1754647"/>
            <a:ext cx="4475531" cy="3345459"/>
          </a:xfrm>
          <a:prstGeom prst="rect">
            <a:avLst/>
          </a:prstGeom>
          <a:effectLst/>
        </p:spPr>
      </p:pic>
    </p:spTree>
    <p:extLst>
      <p:ext uri="{BB962C8B-B14F-4D97-AF65-F5344CB8AC3E}">
        <p14:creationId xmlns:p14="http://schemas.microsoft.com/office/powerpoint/2010/main" val="3882882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4931E-008B-45E4-9A0E-8252F3796747}"/>
              </a:ext>
            </a:extLst>
          </p:cNvPr>
          <p:cNvSpPr>
            <a:spLocks noGrp="1"/>
          </p:cNvSpPr>
          <p:nvPr>
            <p:ph type="title"/>
          </p:nvPr>
        </p:nvSpPr>
        <p:spPr>
          <a:xfrm>
            <a:off x="1288064" y="1284731"/>
            <a:ext cx="9637776" cy="1430696"/>
          </a:xfrm>
        </p:spPr>
        <p:txBody>
          <a:bodyPr>
            <a:normAutofit/>
          </a:bodyPr>
          <a:lstStyle/>
          <a:p>
            <a:r>
              <a:rPr lang="en-IN"/>
              <a:t>Configuration properties</a:t>
            </a:r>
            <a:endParaRPr lang="en-IN" dirty="0"/>
          </a:p>
        </p:txBody>
      </p:sp>
      <p:sp>
        <p:nvSpPr>
          <p:cNvPr id="26" name="Content Placeholder 2">
            <a:extLst>
              <a:ext uri="{FF2B5EF4-FFF2-40B4-BE49-F238E27FC236}">
                <a16:creationId xmlns:a16="http://schemas.microsoft.com/office/drawing/2014/main" id="{1B83EBBF-2350-4025-B8FA-32BC95DE6AA5}"/>
              </a:ext>
            </a:extLst>
          </p:cNvPr>
          <p:cNvSpPr>
            <a:spLocks noGrp="1"/>
          </p:cNvSpPr>
          <p:nvPr>
            <p:ph idx="1"/>
          </p:nvPr>
        </p:nvSpPr>
        <p:spPr>
          <a:xfrm>
            <a:off x="1288064" y="2853879"/>
            <a:ext cx="9637776" cy="2714771"/>
          </a:xfrm>
        </p:spPr>
        <p:txBody>
          <a:bodyPr>
            <a:normAutofit/>
          </a:bodyPr>
          <a:lstStyle/>
          <a:p>
            <a:r>
              <a:rPr lang="en-IN" sz="2000"/>
              <a:t>Properties or values that are used for best practice to extract some values from “property” files using corresponding key to avoid hard coding values</a:t>
            </a:r>
          </a:p>
          <a:p>
            <a:r>
              <a:rPr lang="en-IN" sz="2000"/>
              <a:t>We can extract property values from property file by 2 ways</a:t>
            </a:r>
          </a:p>
          <a:p>
            <a:pPr lvl="1"/>
            <a:r>
              <a:rPr lang="en-IN" sz="2000"/>
              <a:t>${} :- Used at anywhere (Config/Dataweave)</a:t>
            </a:r>
          </a:p>
          <a:p>
            <a:pPr lvl="1"/>
            <a:r>
              <a:rPr lang="en-IN" sz="2000"/>
              <a:t>p(‘ ’) :- Used in Dataweave expression language scope</a:t>
            </a:r>
          </a:p>
        </p:txBody>
      </p:sp>
    </p:spTree>
    <p:extLst>
      <p:ext uri="{BB962C8B-B14F-4D97-AF65-F5344CB8AC3E}">
        <p14:creationId xmlns:p14="http://schemas.microsoft.com/office/powerpoint/2010/main" val="510187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9">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51B0B1-AE40-4968-AA38-9574A22E8918}"/>
              </a:ext>
            </a:extLst>
          </p:cNvPr>
          <p:cNvSpPr>
            <a:spLocks noGrp="1"/>
          </p:cNvSpPr>
          <p:nvPr>
            <p:ph type="title"/>
          </p:nvPr>
        </p:nvSpPr>
        <p:spPr>
          <a:xfrm>
            <a:off x="841248" y="510047"/>
            <a:ext cx="3300984" cy="1645920"/>
          </a:xfrm>
        </p:spPr>
        <p:txBody>
          <a:bodyPr>
            <a:normAutofit/>
          </a:bodyPr>
          <a:lstStyle/>
          <a:p>
            <a:r>
              <a:rPr lang="en-IN" sz="2800" dirty="0"/>
              <a:t>How to create config</a:t>
            </a:r>
          </a:p>
        </p:txBody>
      </p:sp>
      <p:sp>
        <p:nvSpPr>
          <p:cNvPr id="29" name="Rectangle 21">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3">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5DDFB5ED-3F68-4692-8603-77C29101C3AE}"/>
              </a:ext>
            </a:extLst>
          </p:cNvPr>
          <p:cNvSpPr>
            <a:spLocks noGrp="1"/>
          </p:cNvSpPr>
          <p:nvPr>
            <p:ph idx="1"/>
          </p:nvPr>
        </p:nvSpPr>
        <p:spPr>
          <a:xfrm>
            <a:off x="4581144" y="510047"/>
            <a:ext cx="6858000" cy="1645920"/>
          </a:xfrm>
        </p:spPr>
        <p:txBody>
          <a:bodyPr anchor="ctr">
            <a:normAutofit fontScale="92500"/>
          </a:bodyPr>
          <a:lstStyle/>
          <a:p>
            <a:r>
              <a:rPr lang="en-IN" sz="1800" dirty="0"/>
              <a:t>Navigate to project -&gt; </a:t>
            </a:r>
            <a:r>
              <a:rPr lang="en-IN" sz="1800" dirty="0" err="1"/>
              <a:t>src</a:t>
            </a:r>
            <a:r>
              <a:rPr lang="en-IN" sz="1800" dirty="0"/>
              <a:t>/main/resources -&gt; </a:t>
            </a:r>
            <a:r>
              <a:rPr lang="en-IN" sz="1800" dirty="0" err="1"/>
              <a:t>RightClick</a:t>
            </a:r>
            <a:r>
              <a:rPr lang="en-IN" sz="1800" dirty="0"/>
              <a:t> -&gt; File -&gt; Create File -&gt; </a:t>
            </a:r>
            <a:r>
              <a:rPr lang="en-IN" sz="1800" dirty="0" err="1"/>
              <a:t>config.properties</a:t>
            </a:r>
            <a:r>
              <a:rPr lang="en-IN" sz="1800" dirty="0"/>
              <a:t> (File Name)</a:t>
            </a:r>
          </a:p>
          <a:p>
            <a:r>
              <a:rPr lang="en-IN" sz="1800" dirty="0"/>
              <a:t>After creating the file -&gt; Go to Global elements -&gt; Create -&gt; configuration properties -&gt; Name the file name which you created (</a:t>
            </a:r>
            <a:r>
              <a:rPr lang="en-IN" sz="1800" dirty="0" err="1"/>
              <a:t>config.properties</a:t>
            </a:r>
            <a:r>
              <a:rPr lang="en-IN" sz="1800" dirty="0"/>
              <a:t>)</a:t>
            </a:r>
          </a:p>
          <a:p>
            <a:r>
              <a:rPr lang="en-IN" sz="1800" dirty="0"/>
              <a:t>P(): Can be used in Payload (</a:t>
            </a:r>
            <a:r>
              <a:rPr lang="en-IN" sz="1800" dirty="0" err="1"/>
              <a:t>eg</a:t>
            </a:r>
            <a:r>
              <a:rPr lang="en-IN" sz="1800" dirty="0"/>
              <a:t>: p(‘message’))</a:t>
            </a:r>
          </a:p>
          <a:p>
            <a:endParaRPr lang="en-IN" sz="1800" dirty="0"/>
          </a:p>
        </p:txBody>
      </p:sp>
      <p:pic>
        <p:nvPicPr>
          <p:cNvPr id="9" name="Picture 8">
            <a:extLst>
              <a:ext uri="{FF2B5EF4-FFF2-40B4-BE49-F238E27FC236}">
                <a16:creationId xmlns:a16="http://schemas.microsoft.com/office/drawing/2014/main" id="{29ED1F38-4152-49E5-BED0-40BC7D5E1C24}"/>
              </a:ext>
            </a:extLst>
          </p:cNvPr>
          <p:cNvPicPr>
            <a:picLocks noChangeAspect="1"/>
          </p:cNvPicPr>
          <p:nvPr/>
        </p:nvPicPr>
        <p:blipFill>
          <a:blip r:embed="rId2"/>
          <a:stretch>
            <a:fillRect/>
          </a:stretch>
        </p:blipFill>
        <p:spPr>
          <a:xfrm>
            <a:off x="557784" y="2611207"/>
            <a:ext cx="3584448" cy="3629821"/>
          </a:xfrm>
          <a:prstGeom prst="rect">
            <a:avLst/>
          </a:prstGeom>
        </p:spPr>
      </p:pic>
      <p:pic>
        <p:nvPicPr>
          <p:cNvPr id="13" name="Picture 12">
            <a:extLst>
              <a:ext uri="{FF2B5EF4-FFF2-40B4-BE49-F238E27FC236}">
                <a16:creationId xmlns:a16="http://schemas.microsoft.com/office/drawing/2014/main" id="{6580E498-0688-4D44-B283-423029A49C18}"/>
              </a:ext>
            </a:extLst>
          </p:cNvPr>
          <p:cNvPicPr>
            <a:picLocks noChangeAspect="1"/>
          </p:cNvPicPr>
          <p:nvPr/>
        </p:nvPicPr>
        <p:blipFill>
          <a:blip r:embed="rId3"/>
          <a:stretch>
            <a:fillRect/>
          </a:stretch>
        </p:blipFill>
        <p:spPr>
          <a:xfrm>
            <a:off x="4345915" y="4600787"/>
            <a:ext cx="3584448" cy="1578709"/>
          </a:xfrm>
          <a:prstGeom prst="rect">
            <a:avLst/>
          </a:prstGeom>
        </p:spPr>
      </p:pic>
      <p:pic>
        <p:nvPicPr>
          <p:cNvPr id="11" name="Picture 10">
            <a:extLst>
              <a:ext uri="{FF2B5EF4-FFF2-40B4-BE49-F238E27FC236}">
                <a16:creationId xmlns:a16="http://schemas.microsoft.com/office/drawing/2014/main" id="{8C1233C8-4AEE-4F25-ACD2-4F1458E58DF4}"/>
              </a:ext>
            </a:extLst>
          </p:cNvPr>
          <p:cNvPicPr>
            <a:picLocks noChangeAspect="1"/>
          </p:cNvPicPr>
          <p:nvPr/>
        </p:nvPicPr>
        <p:blipFill>
          <a:blip r:embed="rId4"/>
          <a:stretch>
            <a:fillRect/>
          </a:stretch>
        </p:blipFill>
        <p:spPr>
          <a:xfrm>
            <a:off x="4303776" y="2623354"/>
            <a:ext cx="3584448" cy="1444787"/>
          </a:xfrm>
          <a:prstGeom prst="rect">
            <a:avLst/>
          </a:prstGeom>
        </p:spPr>
      </p:pic>
      <p:pic>
        <p:nvPicPr>
          <p:cNvPr id="15" name="Picture 14">
            <a:extLst>
              <a:ext uri="{FF2B5EF4-FFF2-40B4-BE49-F238E27FC236}">
                <a16:creationId xmlns:a16="http://schemas.microsoft.com/office/drawing/2014/main" id="{DC3FF4E8-C59E-4CDF-BFB6-5C377BE4DAB1}"/>
              </a:ext>
            </a:extLst>
          </p:cNvPr>
          <p:cNvPicPr>
            <a:picLocks noChangeAspect="1"/>
          </p:cNvPicPr>
          <p:nvPr/>
        </p:nvPicPr>
        <p:blipFill>
          <a:blip r:embed="rId5"/>
          <a:stretch>
            <a:fillRect/>
          </a:stretch>
        </p:blipFill>
        <p:spPr>
          <a:xfrm>
            <a:off x="8091907" y="3977987"/>
            <a:ext cx="3291650" cy="2201509"/>
          </a:xfrm>
          <a:prstGeom prst="rect">
            <a:avLst/>
          </a:prstGeom>
        </p:spPr>
      </p:pic>
      <p:pic>
        <p:nvPicPr>
          <p:cNvPr id="17" name="Graphic 16" descr="Arrow Right with solid fill">
            <a:extLst>
              <a:ext uri="{FF2B5EF4-FFF2-40B4-BE49-F238E27FC236}">
                <a16:creationId xmlns:a16="http://schemas.microsoft.com/office/drawing/2014/main" id="{02F3E7A9-AC11-45EB-826E-2CF5287B77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5031" y="3282567"/>
            <a:ext cx="914400" cy="914400"/>
          </a:xfrm>
          <a:prstGeom prst="rect">
            <a:avLst/>
          </a:prstGeom>
        </p:spPr>
      </p:pic>
      <p:pic>
        <p:nvPicPr>
          <p:cNvPr id="26" name="Graphic 25" descr="Arrow Down with solid fill">
            <a:extLst>
              <a:ext uri="{FF2B5EF4-FFF2-40B4-BE49-F238E27FC236}">
                <a16:creationId xmlns:a16="http://schemas.microsoft.com/office/drawing/2014/main" id="{670A6921-D223-47FD-ACFC-7D24387B89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4975" y="3921887"/>
            <a:ext cx="914400" cy="914400"/>
          </a:xfrm>
          <a:prstGeom prst="rect">
            <a:avLst/>
          </a:prstGeom>
        </p:spPr>
      </p:pic>
      <p:pic>
        <p:nvPicPr>
          <p:cNvPr id="32" name="Graphic 31" descr="Arrow Right with solid fill">
            <a:extLst>
              <a:ext uri="{FF2B5EF4-FFF2-40B4-BE49-F238E27FC236}">
                <a16:creationId xmlns:a16="http://schemas.microsoft.com/office/drawing/2014/main" id="{0E3B249B-3DCA-4F02-A235-15066BAE71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92569" y="4605096"/>
            <a:ext cx="914400" cy="914400"/>
          </a:xfrm>
          <a:prstGeom prst="rect">
            <a:avLst/>
          </a:prstGeom>
        </p:spPr>
      </p:pic>
      <p:pic>
        <p:nvPicPr>
          <p:cNvPr id="34" name="Picture 33">
            <a:extLst>
              <a:ext uri="{FF2B5EF4-FFF2-40B4-BE49-F238E27FC236}">
                <a16:creationId xmlns:a16="http://schemas.microsoft.com/office/drawing/2014/main" id="{D08A8BFF-8872-4225-9522-BF8FC3DF48F6}"/>
              </a:ext>
            </a:extLst>
          </p:cNvPr>
          <p:cNvPicPr>
            <a:picLocks noChangeAspect="1"/>
          </p:cNvPicPr>
          <p:nvPr/>
        </p:nvPicPr>
        <p:blipFill>
          <a:blip r:embed="rId10"/>
          <a:stretch>
            <a:fillRect/>
          </a:stretch>
        </p:blipFill>
        <p:spPr>
          <a:xfrm>
            <a:off x="8285480" y="2452444"/>
            <a:ext cx="2557272" cy="1433310"/>
          </a:xfrm>
          <a:prstGeom prst="rect">
            <a:avLst/>
          </a:prstGeom>
        </p:spPr>
      </p:pic>
      <p:pic>
        <p:nvPicPr>
          <p:cNvPr id="35" name="Graphic 34" descr="Arrow Right with solid fill">
            <a:extLst>
              <a:ext uri="{FF2B5EF4-FFF2-40B4-BE49-F238E27FC236}">
                <a16:creationId xmlns:a16="http://schemas.microsoft.com/office/drawing/2014/main" id="{20D44653-E30E-4845-A4C4-D01A58F968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1024" y="2969049"/>
            <a:ext cx="914400" cy="914400"/>
          </a:xfrm>
          <a:prstGeom prst="rect">
            <a:avLst/>
          </a:prstGeom>
        </p:spPr>
      </p:pic>
    </p:spTree>
    <p:extLst>
      <p:ext uri="{BB962C8B-B14F-4D97-AF65-F5344CB8AC3E}">
        <p14:creationId xmlns:p14="http://schemas.microsoft.com/office/powerpoint/2010/main" val="96857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C037-FABE-43FC-BC9D-D416EE50FEA6}"/>
              </a:ext>
            </a:extLst>
          </p:cNvPr>
          <p:cNvSpPr>
            <a:spLocks noGrp="1"/>
          </p:cNvSpPr>
          <p:nvPr>
            <p:ph type="title"/>
          </p:nvPr>
        </p:nvSpPr>
        <p:spPr>
          <a:xfrm>
            <a:off x="379413" y="782321"/>
            <a:ext cx="3290887" cy="2438399"/>
          </a:xfrm>
        </p:spPr>
        <p:txBody>
          <a:bodyPr anchor="ctr">
            <a:normAutofit/>
          </a:bodyPr>
          <a:lstStyle/>
          <a:p>
            <a:r>
              <a:rPr lang="en-IN" sz="3600" b="1" dirty="0"/>
              <a:t>What is an API</a:t>
            </a:r>
          </a:p>
        </p:txBody>
      </p:sp>
      <p:sp>
        <p:nvSpPr>
          <p:cNvPr id="3" name="Content Placeholder 2">
            <a:extLst>
              <a:ext uri="{FF2B5EF4-FFF2-40B4-BE49-F238E27FC236}">
                <a16:creationId xmlns:a16="http://schemas.microsoft.com/office/drawing/2014/main" id="{01C3C837-2AB4-4899-A401-87BF0799BEC4}"/>
              </a:ext>
            </a:extLst>
          </p:cNvPr>
          <p:cNvSpPr>
            <a:spLocks noGrp="1"/>
          </p:cNvSpPr>
          <p:nvPr>
            <p:ph idx="1"/>
          </p:nvPr>
        </p:nvSpPr>
        <p:spPr>
          <a:xfrm>
            <a:off x="4225574" y="304800"/>
            <a:ext cx="7485413" cy="3584257"/>
          </a:xfrm>
        </p:spPr>
        <p:txBody>
          <a:bodyPr anchor="ctr">
            <a:normAutofit/>
          </a:bodyPr>
          <a:lstStyle/>
          <a:p>
            <a:r>
              <a:rPr lang="en-US" sz="1900" b="0" i="0" dirty="0">
                <a:effectLst/>
                <a:latin typeface="Open Sans" panose="020B0606030504020204" pitchFamily="34" charset="0"/>
              </a:rPr>
              <a:t>An</a:t>
            </a:r>
            <a:r>
              <a:rPr lang="en-US" sz="1900" b="1" i="0" dirty="0">
                <a:effectLst/>
                <a:latin typeface="Open Sans" panose="020B0606030504020204" pitchFamily="34" charset="0"/>
              </a:rPr>
              <a:t> API </a:t>
            </a:r>
            <a:r>
              <a:rPr lang="en-US" sz="1900" b="0" i="0" dirty="0">
                <a:effectLst/>
                <a:latin typeface="Open Sans" panose="020B0606030504020204" pitchFamily="34" charset="0"/>
              </a:rPr>
              <a:t>is a set of programming code that enables data transmission between one software product and another. It also contains the terms of this data exchange.</a:t>
            </a:r>
          </a:p>
          <a:p>
            <a:r>
              <a:rPr lang="en-US" sz="1900" dirty="0">
                <a:latin typeface="Open Sans" panose="020B0606030504020204" pitchFamily="34" charset="0"/>
              </a:rPr>
              <a:t>Reusable piece of code</a:t>
            </a:r>
          </a:p>
          <a:p>
            <a:r>
              <a:rPr lang="en-US" sz="1900" dirty="0">
                <a:latin typeface="Open Sans" panose="020B0606030504020204" pitchFamily="34" charset="0"/>
              </a:rPr>
              <a:t>Divided into 3 Layers</a:t>
            </a:r>
          </a:p>
          <a:p>
            <a:pPr lvl="1"/>
            <a:r>
              <a:rPr lang="en-US" sz="1900" dirty="0">
                <a:latin typeface="Open Sans" panose="020B0606030504020204" pitchFamily="34" charset="0"/>
              </a:rPr>
              <a:t>System API</a:t>
            </a:r>
          </a:p>
          <a:p>
            <a:pPr lvl="1"/>
            <a:r>
              <a:rPr lang="en-US" sz="1900" dirty="0">
                <a:latin typeface="Open Sans" panose="020B0606030504020204" pitchFamily="34" charset="0"/>
              </a:rPr>
              <a:t>Process API</a:t>
            </a:r>
          </a:p>
          <a:p>
            <a:pPr lvl="1"/>
            <a:r>
              <a:rPr lang="en-US" sz="1900" dirty="0">
                <a:latin typeface="Open Sans" panose="020B0606030504020204" pitchFamily="34" charset="0"/>
              </a:rPr>
              <a:t>Experience API</a:t>
            </a:r>
            <a:endParaRPr lang="en-IN" sz="1900" dirty="0"/>
          </a:p>
        </p:txBody>
      </p:sp>
      <p:pic>
        <p:nvPicPr>
          <p:cNvPr id="12" name="Content Placeholder 4" descr="Graphical user interface, diagram&#10;&#10;Description automatically generated">
            <a:extLst>
              <a:ext uri="{FF2B5EF4-FFF2-40B4-BE49-F238E27FC236}">
                <a16:creationId xmlns:a16="http://schemas.microsoft.com/office/drawing/2014/main" id="{22596327-C702-4CA3-BE7E-0FAEFB8FA269}"/>
              </a:ext>
            </a:extLst>
          </p:cNvPr>
          <p:cNvPicPr>
            <a:picLocks noChangeAspect="1"/>
          </p:cNvPicPr>
          <p:nvPr/>
        </p:nvPicPr>
        <p:blipFill rotWithShape="1">
          <a:blip r:embed="rId2">
            <a:extLst>
              <a:ext uri="{28A0092B-C50C-407E-A947-70E740481C1C}">
                <a14:useLocalDpi xmlns:a14="http://schemas.microsoft.com/office/drawing/2010/main" val="0"/>
              </a:ext>
            </a:extLst>
          </a:blip>
          <a:srcRect t="-1" b="23036"/>
          <a:stretch/>
        </p:blipFill>
        <p:spPr>
          <a:xfrm>
            <a:off x="20" y="3889057"/>
            <a:ext cx="12191980" cy="288542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3709403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7622-8297-4BA3-82E0-0E4427E0B8C6}"/>
              </a:ext>
            </a:extLst>
          </p:cNvPr>
          <p:cNvSpPr>
            <a:spLocks noGrp="1"/>
          </p:cNvSpPr>
          <p:nvPr>
            <p:ph type="title"/>
          </p:nvPr>
        </p:nvSpPr>
        <p:spPr>
          <a:xfrm>
            <a:off x="649224" y="629266"/>
            <a:ext cx="5102351" cy="1676603"/>
          </a:xfrm>
        </p:spPr>
        <p:txBody>
          <a:bodyPr>
            <a:normAutofit/>
          </a:bodyPr>
          <a:lstStyle/>
          <a:p>
            <a:r>
              <a:rPr lang="en-IN" dirty="0"/>
              <a:t>YAML</a:t>
            </a:r>
          </a:p>
        </p:txBody>
      </p:sp>
      <p:sp>
        <p:nvSpPr>
          <p:cNvPr id="3" name="Content Placeholder 2">
            <a:extLst>
              <a:ext uri="{FF2B5EF4-FFF2-40B4-BE49-F238E27FC236}">
                <a16:creationId xmlns:a16="http://schemas.microsoft.com/office/drawing/2014/main" id="{DFB47BF1-4BC4-48DE-A7B1-61C2BD3D8377}"/>
              </a:ext>
            </a:extLst>
          </p:cNvPr>
          <p:cNvSpPr>
            <a:spLocks noGrp="1"/>
          </p:cNvSpPr>
          <p:nvPr>
            <p:ph idx="1"/>
          </p:nvPr>
        </p:nvSpPr>
        <p:spPr>
          <a:xfrm>
            <a:off x="649224" y="2438400"/>
            <a:ext cx="5102351" cy="3785419"/>
          </a:xfrm>
        </p:spPr>
        <p:txBody>
          <a:bodyPr>
            <a:normAutofit/>
          </a:bodyPr>
          <a:lstStyle/>
          <a:p>
            <a:r>
              <a:rPr lang="en-US" sz="2000" b="0" i="0" dirty="0">
                <a:effectLst/>
                <a:latin typeface="Calibri "/>
              </a:rPr>
              <a:t>YAML is a human-readable data-serialization language. It is commonly used for configuration files and in applications where data is being stored or transmitted</a:t>
            </a:r>
          </a:p>
          <a:p>
            <a:r>
              <a:rPr lang="en-US" sz="2000" dirty="0" err="1">
                <a:latin typeface="Calibri "/>
              </a:rPr>
              <a:t>Yaml</a:t>
            </a:r>
            <a:r>
              <a:rPr lang="en-US" sz="2000" dirty="0">
                <a:latin typeface="Calibri "/>
              </a:rPr>
              <a:t> structure (</a:t>
            </a:r>
            <a:r>
              <a:rPr lang="en-US" sz="2000" dirty="0" err="1">
                <a:latin typeface="Calibri "/>
              </a:rPr>
              <a:t>http.port</a:t>
            </a:r>
            <a:r>
              <a:rPr lang="en-US" sz="2000" dirty="0">
                <a:latin typeface="Calibri "/>
              </a:rPr>
              <a:t>: 8081) where </a:t>
            </a:r>
            <a:r>
              <a:rPr lang="en-US" sz="2000" dirty="0" err="1">
                <a:latin typeface="Calibri "/>
              </a:rPr>
              <a:t>config.properties</a:t>
            </a:r>
            <a:r>
              <a:rPr lang="en-US" sz="2000" dirty="0">
                <a:latin typeface="Calibri "/>
              </a:rPr>
              <a:t> are like (</a:t>
            </a:r>
            <a:r>
              <a:rPr lang="en-US" sz="2000" dirty="0" err="1">
                <a:latin typeface="Calibri "/>
              </a:rPr>
              <a:t>http.port</a:t>
            </a:r>
            <a:r>
              <a:rPr lang="en-US" sz="2000" dirty="0">
                <a:latin typeface="Calibri "/>
              </a:rPr>
              <a:t> = 8081)</a:t>
            </a:r>
            <a:endParaRPr lang="en-IN" sz="2000" dirty="0">
              <a:latin typeface="Calibri "/>
            </a:endParaRPr>
          </a:p>
        </p:txBody>
      </p:sp>
      <p:sp>
        <p:nvSpPr>
          <p:cNvPr id="12"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523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DCAC1A-E707-45F5-A46A-5187C0F4D756}"/>
              </a:ext>
            </a:extLst>
          </p:cNvPr>
          <p:cNvPicPr>
            <a:picLocks noChangeAspect="1"/>
          </p:cNvPicPr>
          <p:nvPr/>
        </p:nvPicPr>
        <p:blipFill>
          <a:blip r:embed="rId2"/>
          <a:stretch>
            <a:fillRect/>
          </a:stretch>
        </p:blipFill>
        <p:spPr>
          <a:xfrm>
            <a:off x="7059168" y="925603"/>
            <a:ext cx="4206240" cy="1861260"/>
          </a:xfrm>
          <a:prstGeom prst="rect">
            <a:avLst/>
          </a:prstGeom>
        </p:spPr>
      </p:pic>
      <p:sp>
        <p:nvSpPr>
          <p:cNvPr id="1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CC0D47-3141-42A8-8A31-766B2B3674E9}"/>
              </a:ext>
            </a:extLst>
          </p:cNvPr>
          <p:cNvPicPr>
            <a:picLocks noChangeAspect="1"/>
          </p:cNvPicPr>
          <p:nvPr/>
        </p:nvPicPr>
        <p:blipFill>
          <a:blip r:embed="rId3"/>
          <a:stretch>
            <a:fillRect/>
          </a:stretch>
        </p:blipFill>
        <p:spPr>
          <a:xfrm>
            <a:off x="7059168" y="3993987"/>
            <a:ext cx="4206240" cy="1777817"/>
          </a:xfrm>
          <a:prstGeom prst="rect">
            <a:avLst/>
          </a:prstGeom>
          <a:effectLst/>
        </p:spPr>
      </p:pic>
    </p:spTree>
    <p:extLst>
      <p:ext uri="{BB962C8B-B14F-4D97-AF65-F5344CB8AC3E}">
        <p14:creationId xmlns:p14="http://schemas.microsoft.com/office/powerpoint/2010/main" val="2671056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358A5-F0C2-4E44-A8C6-FF2278ECB5BE}"/>
              </a:ext>
            </a:extLst>
          </p:cNvPr>
          <p:cNvSpPr>
            <a:spLocks noGrp="1"/>
          </p:cNvSpPr>
          <p:nvPr>
            <p:ph type="title"/>
          </p:nvPr>
        </p:nvSpPr>
        <p:spPr>
          <a:xfrm>
            <a:off x="1288064" y="1284731"/>
            <a:ext cx="9637776" cy="1333066"/>
          </a:xfrm>
        </p:spPr>
        <p:txBody>
          <a:bodyPr>
            <a:normAutofit/>
          </a:bodyPr>
          <a:lstStyle/>
          <a:p>
            <a:r>
              <a:rPr lang="en-IN" dirty="0" err="1"/>
              <a:t>DataWeave</a:t>
            </a:r>
            <a:r>
              <a:rPr lang="en-IN" dirty="0"/>
              <a:t> - Introduction</a:t>
            </a:r>
          </a:p>
        </p:txBody>
      </p:sp>
      <p:cxnSp>
        <p:nvCxnSpPr>
          <p:cNvPr id="14"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8BB24B06-63B8-4F83-8A47-41B08B5CA24E}"/>
              </a:ext>
            </a:extLst>
          </p:cNvPr>
          <p:cNvSpPr>
            <a:spLocks noGrp="1"/>
          </p:cNvSpPr>
          <p:nvPr>
            <p:ph idx="1"/>
          </p:nvPr>
        </p:nvSpPr>
        <p:spPr>
          <a:xfrm>
            <a:off x="1288064" y="2853879"/>
            <a:ext cx="9637776" cy="2714771"/>
          </a:xfrm>
        </p:spPr>
        <p:txBody>
          <a:bodyPr>
            <a:normAutofit/>
          </a:bodyPr>
          <a:lstStyle/>
          <a:p>
            <a:r>
              <a:rPr lang="en-IN" sz="1700" dirty="0" err="1"/>
              <a:t>DataWeave</a:t>
            </a:r>
            <a:r>
              <a:rPr lang="en-IN" sz="1700" dirty="0"/>
              <a:t> is a MuleSoft expression language for accessing and transforming data</a:t>
            </a:r>
          </a:p>
          <a:p>
            <a:r>
              <a:rPr lang="en-IN" sz="1700" dirty="0"/>
              <a:t>We can also access specific field inside payload </a:t>
            </a:r>
          </a:p>
          <a:p>
            <a:r>
              <a:rPr lang="en-IN" sz="1700" dirty="0"/>
              <a:t>We can extract all kind of Data and Transform it through </a:t>
            </a:r>
            <a:r>
              <a:rPr lang="en-IN" sz="1700" dirty="0" err="1"/>
              <a:t>DataWeave</a:t>
            </a:r>
            <a:endParaRPr lang="en-IN" sz="1700" dirty="0"/>
          </a:p>
          <a:p>
            <a:r>
              <a:rPr lang="en-IN" sz="1700" dirty="0"/>
              <a:t>Transfer of data from one Format to another format is possible through </a:t>
            </a:r>
            <a:r>
              <a:rPr lang="en-IN" sz="1700" dirty="0" err="1"/>
              <a:t>DataWeave</a:t>
            </a:r>
            <a:endParaRPr lang="en-IN" sz="1700" dirty="0"/>
          </a:p>
          <a:p>
            <a:pPr lvl="1"/>
            <a:r>
              <a:rPr lang="en-IN" sz="1700" dirty="0" err="1"/>
              <a:t>Eg</a:t>
            </a:r>
            <a:r>
              <a:rPr lang="en-IN" sz="1700" dirty="0"/>
              <a:t>: XML to JSON, CSV to JSON etc…</a:t>
            </a:r>
          </a:p>
          <a:p>
            <a:pPr lvl="1"/>
            <a:endParaRPr lang="en-IN" sz="1700" dirty="0"/>
          </a:p>
          <a:p>
            <a:pPr marL="457200" lvl="1" indent="0">
              <a:buNone/>
            </a:pPr>
            <a:r>
              <a:rPr lang="en-IN" sz="1700" dirty="0"/>
              <a:t>More about </a:t>
            </a:r>
            <a:r>
              <a:rPr lang="en-IN" sz="1700" dirty="0" err="1"/>
              <a:t>DataWeave</a:t>
            </a:r>
            <a:r>
              <a:rPr lang="en-IN" sz="1700" dirty="0"/>
              <a:t>: </a:t>
            </a:r>
            <a:r>
              <a:rPr lang="en-IN" sz="1700" dirty="0">
                <a:hlinkClick r:id="rId2"/>
              </a:rPr>
              <a:t>https://www.tutorialspoint.com/mulesoft/mulesoft_dataweave_language.htm</a:t>
            </a:r>
            <a:r>
              <a:rPr lang="en-IN" sz="1700" dirty="0"/>
              <a:t> </a:t>
            </a:r>
          </a:p>
          <a:p>
            <a:pPr marL="457200" lvl="1" indent="0">
              <a:buNone/>
            </a:pPr>
            <a:endParaRPr lang="en-IN" sz="1700" dirty="0"/>
          </a:p>
          <a:p>
            <a:pPr lvl="1"/>
            <a:endParaRPr lang="en-IN" sz="1700" dirty="0"/>
          </a:p>
        </p:txBody>
      </p:sp>
    </p:spTree>
    <p:extLst>
      <p:ext uri="{BB962C8B-B14F-4D97-AF65-F5344CB8AC3E}">
        <p14:creationId xmlns:p14="http://schemas.microsoft.com/office/powerpoint/2010/main" val="2238192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F35A-3418-4337-9504-BD8B04D77F1C}"/>
              </a:ext>
            </a:extLst>
          </p:cNvPr>
          <p:cNvSpPr>
            <a:spLocks noGrp="1"/>
          </p:cNvSpPr>
          <p:nvPr>
            <p:ph type="title"/>
          </p:nvPr>
        </p:nvSpPr>
        <p:spPr/>
        <p:txBody>
          <a:bodyPr/>
          <a:lstStyle/>
          <a:p>
            <a:r>
              <a:rPr lang="en-IN"/>
              <a:t>DataWeave :- Preview Feature</a:t>
            </a:r>
            <a:endParaRPr lang="en-IN" dirty="0"/>
          </a:p>
        </p:txBody>
      </p:sp>
      <p:graphicFrame>
        <p:nvGraphicFramePr>
          <p:cNvPr id="15" name="Content Placeholder 2">
            <a:extLst>
              <a:ext uri="{FF2B5EF4-FFF2-40B4-BE49-F238E27FC236}">
                <a16:creationId xmlns:a16="http://schemas.microsoft.com/office/drawing/2014/main" id="{ABE82576-ED7A-7FA3-5E42-82F701AFC2F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3437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D610EEC3-0BFB-4422-899E-50E4D7BDA548}"/>
              </a:ext>
            </a:extLst>
          </p:cNvPr>
          <p:cNvPicPr>
            <a:picLocks noGrp="1" noChangeAspect="1"/>
          </p:cNvPicPr>
          <p:nvPr>
            <p:ph idx="1"/>
          </p:nvPr>
        </p:nvPicPr>
        <p:blipFill>
          <a:blip r:embed="rId2"/>
          <a:stretch>
            <a:fillRect/>
          </a:stretch>
        </p:blipFill>
        <p:spPr>
          <a:xfrm>
            <a:off x="1287463" y="2994025"/>
            <a:ext cx="7216775" cy="2755900"/>
          </a:xfrm>
        </p:spPr>
      </p:pic>
      <p:pic>
        <p:nvPicPr>
          <p:cNvPr id="7" name="Picture 6">
            <a:extLst>
              <a:ext uri="{FF2B5EF4-FFF2-40B4-BE49-F238E27FC236}">
                <a16:creationId xmlns:a16="http://schemas.microsoft.com/office/drawing/2014/main" id="{7A888F58-2B16-48FB-9489-6A4F1A82E602}"/>
              </a:ext>
            </a:extLst>
          </p:cNvPr>
          <p:cNvPicPr>
            <a:picLocks noChangeAspect="1"/>
          </p:cNvPicPr>
          <p:nvPr/>
        </p:nvPicPr>
        <p:blipFill>
          <a:blip r:embed="rId3"/>
          <a:stretch>
            <a:fillRect/>
          </a:stretch>
        </p:blipFill>
        <p:spPr>
          <a:xfrm>
            <a:off x="8570913" y="2773680"/>
            <a:ext cx="3001962" cy="2976245"/>
          </a:xfrm>
          <a:prstGeom prst="rect">
            <a:avLst/>
          </a:prstGeom>
        </p:spPr>
      </p:pic>
      <p:sp>
        <p:nvSpPr>
          <p:cNvPr id="2" name="Title 1">
            <a:extLst>
              <a:ext uri="{FF2B5EF4-FFF2-40B4-BE49-F238E27FC236}">
                <a16:creationId xmlns:a16="http://schemas.microsoft.com/office/drawing/2014/main" id="{00D663E6-1DD2-4CA4-8E32-00788229115F}"/>
              </a:ext>
            </a:extLst>
          </p:cNvPr>
          <p:cNvSpPr>
            <a:spLocks noGrp="1"/>
          </p:cNvSpPr>
          <p:nvPr>
            <p:ph type="title"/>
          </p:nvPr>
        </p:nvSpPr>
        <p:spPr>
          <a:xfrm>
            <a:off x="1286932" y="1204109"/>
            <a:ext cx="10023398" cy="857894"/>
          </a:xfrm>
        </p:spPr>
        <p:txBody>
          <a:bodyPr>
            <a:normAutofit/>
          </a:bodyPr>
          <a:lstStyle/>
          <a:p>
            <a:r>
              <a:rPr lang="en-IN" sz="4000">
                <a:solidFill>
                  <a:srgbClr val="FFFFFF"/>
                </a:solidFill>
              </a:rPr>
              <a:t>Preview Through Sample Data</a:t>
            </a:r>
          </a:p>
        </p:txBody>
      </p:sp>
    </p:spTree>
    <p:extLst>
      <p:ext uri="{BB962C8B-B14F-4D97-AF65-F5344CB8AC3E}">
        <p14:creationId xmlns:p14="http://schemas.microsoft.com/office/powerpoint/2010/main" val="156674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DFD0-823F-43BD-9557-85284BA8C499}"/>
              </a:ext>
            </a:extLst>
          </p:cNvPr>
          <p:cNvSpPr>
            <a:spLocks noGrp="1"/>
          </p:cNvSpPr>
          <p:nvPr>
            <p:ph type="title"/>
          </p:nvPr>
        </p:nvSpPr>
        <p:spPr>
          <a:xfrm>
            <a:off x="648928" y="338328"/>
            <a:ext cx="3685032" cy="1608328"/>
          </a:xfrm>
        </p:spPr>
        <p:txBody>
          <a:bodyPr>
            <a:normAutofit/>
          </a:bodyPr>
          <a:lstStyle/>
          <a:p>
            <a:r>
              <a:rPr lang="en-IN" sz="3600" dirty="0"/>
              <a:t>Preview through Payload data</a:t>
            </a:r>
          </a:p>
        </p:txBody>
      </p:sp>
      <p:sp>
        <p:nvSpPr>
          <p:cNvPr id="20" name="Content Placeholder 10">
            <a:extLst>
              <a:ext uri="{FF2B5EF4-FFF2-40B4-BE49-F238E27FC236}">
                <a16:creationId xmlns:a16="http://schemas.microsoft.com/office/drawing/2014/main" id="{5006A6F9-27BF-5543-08FF-6FAC3A52377F}"/>
              </a:ext>
            </a:extLst>
          </p:cNvPr>
          <p:cNvSpPr>
            <a:spLocks noGrp="1"/>
          </p:cNvSpPr>
          <p:nvPr>
            <p:ph idx="1"/>
          </p:nvPr>
        </p:nvSpPr>
        <p:spPr>
          <a:xfrm>
            <a:off x="4864100" y="338328"/>
            <a:ext cx="6675627" cy="1605083"/>
          </a:xfrm>
        </p:spPr>
        <p:txBody>
          <a:bodyPr anchor="ctr">
            <a:normAutofit/>
          </a:bodyPr>
          <a:lstStyle/>
          <a:p>
            <a:r>
              <a:rPr lang="en-US" sz="2000" dirty="0"/>
              <a:t>Run the application</a:t>
            </a:r>
          </a:p>
          <a:p>
            <a:r>
              <a:rPr lang="en-US" sz="2000" dirty="0"/>
              <a:t>Set the payload data in Transform message</a:t>
            </a:r>
          </a:p>
          <a:p>
            <a:r>
              <a:rPr lang="en-US" sz="2000" dirty="0"/>
              <a:t>Request the data in postman to verify in response</a:t>
            </a:r>
          </a:p>
        </p:txBody>
      </p:sp>
      <p:sp>
        <p:nvSpPr>
          <p:cNvPr id="21" name="Rectangle 1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D7973A-0576-4D41-BDBD-8EF159883204}"/>
              </a:ext>
            </a:extLst>
          </p:cNvPr>
          <p:cNvPicPr>
            <a:picLocks noChangeAspect="1"/>
          </p:cNvPicPr>
          <p:nvPr/>
        </p:nvPicPr>
        <p:blipFill>
          <a:blip r:embed="rId2"/>
          <a:stretch>
            <a:fillRect/>
          </a:stretch>
        </p:blipFill>
        <p:spPr>
          <a:xfrm>
            <a:off x="648928" y="3078480"/>
            <a:ext cx="4672775" cy="2710209"/>
          </a:xfrm>
          <a:prstGeom prst="rect">
            <a:avLst/>
          </a:prstGeom>
        </p:spPr>
      </p:pic>
      <p:sp>
        <p:nvSpPr>
          <p:cNvPr id="23"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96F1C6D-1804-4D4D-ACD1-C055A0A89B09}"/>
              </a:ext>
            </a:extLst>
          </p:cNvPr>
          <p:cNvPicPr>
            <a:picLocks noChangeAspect="1"/>
          </p:cNvPicPr>
          <p:nvPr/>
        </p:nvPicPr>
        <p:blipFill>
          <a:blip r:embed="rId3"/>
          <a:stretch>
            <a:fillRect/>
          </a:stretch>
        </p:blipFill>
        <p:spPr>
          <a:xfrm>
            <a:off x="6576484" y="2915920"/>
            <a:ext cx="4974336" cy="2997200"/>
          </a:xfrm>
          <a:prstGeom prst="rect">
            <a:avLst/>
          </a:prstGeom>
        </p:spPr>
      </p:pic>
    </p:spTree>
    <p:extLst>
      <p:ext uri="{BB962C8B-B14F-4D97-AF65-F5344CB8AC3E}">
        <p14:creationId xmlns:p14="http://schemas.microsoft.com/office/powerpoint/2010/main" val="140361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6C4D4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9D26FDB-D48E-4D6D-8EBF-F9AAE0C630AD}"/>
              </a:ext>
            </a:extLst>
          </p:cNvPr>
          <p:cNvSpPr>
            <a:spLocks noGrp="1"/>
          </p:cNvSpPr>
          <p:nvPr>
            <p:ph type="title"/>
          </p:nvPr>
        </p:nvSpPr>
        <p:spPr>
          <a:xfrm>
            <a:off x="777240" y="694944"/>
            <a:ext cx="6610388" cy="1042416"/>
          </a:xfrm>
        </p:spPr>
        <p:txBody>
          <a:bodyPr>
            <a:normAutofit/>
          </a:bodyPr>
          <a:lstStyle/>
          <a:p>
            <a:r>
              <a:rPr lang="en-IN" sz="4200">
                <a:solidFill>
                  <a:srgbClr val="FFFFFF"/>
                </a:solidFill>
              </a:rPr>
              <a:t>Object &amp; Array</a:t>
            </a:r>
          </a:p>
        </p:txBody>
      </p:sp>
      <p:sp>
        <p:nvSpPr>
          <p:cNvPr id="29"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F4300">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1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Rectangle 21">
            <a:extLst>
              <a:ext uri="{FF2B5EF4-FFF2-40B4-BE49-F238E27FC236}">
                <a16:creationId xmlns:a16="http://schemas.microsoft.com/office/drawing/2014/main" id="{06BFFB51-CE10-4747-8D87-ABC9CCB69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1"/>
            <a:ext cx="3502152" cy="2048256"/>
          </a:xfrm>
          <a:prstGeom prst="rect">
            <a:avLst/>
          </a:prstGeom>
          <a:solidFill>
            <a:srgbClr val="FF43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89F4E152-446E-4252-B079-0FFE6308A863}"/>
              </a:ext>
            </a:extLst>
          </p:cNvPr>
          <p:cNvPicPr>
            <a:picLocks noChangeAspect="1"/>
          </p:cNvPicPr>
          <p:nvPr/>
        </p:nvPicPr>
        <p:blipFill>
          <a:blip r:embed="rId2"/>
          <a:stretch>
            <a:fillRect/>
          </a:stretch>
        </p:blipFill>
        <p:spPr>
          <a:xfrm>
            <a:off x="655068" y="2807490"/>
            <a:ext cx="3124703" cy="694378"/>
          </a:xfrm>
          <a:prstGeom prst="rect">
            <a:avLst/>
          </a:prstGeom>
        </p:spPr>
      </p:pic>
      <p:sp>
        <p:nvSpPr>
          <p:cNvPr id="33" name="Rectangle 23">
            <a:extLst>
              <a:ext uri="{FF2B5EF4-FFF2-40B4-BE49-F238E27FC236}">
                <a16:creationId xmlns:a16="http://schemas.microsoft.com/office/drawing/2014/main" id="{BB567872-8251-475D-962D-520EE04BE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9664" y="2130552"/>
            <a:ext cx="3502152" cy="2048256"/>
          </a:xfrm>
          <a:prstGeom prst="rect">
            <a:avLst/>
          </a:prstGeom>
          <a:solidFill>
            <a:srgbClr val="FF43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9CE21AE-CF44-47B9-8E69-0499E610DF07}"/>
              </a:ext>
            </a:extLst>
          </p:cNvPr>
          <p:cNvPicPr>
            <a:picLocks noChangeAspect="1"/>
          </p:cNvPicPr>
          <p:nvPr/>
        </p:nvPicPr>
        <p:blipFill>
          <a:blip r:embed="rId3"/>
          <a:stretch>
            <a:fillRect/>
          </a:stretch>
        </p:blipFill>
        <p:spPr>
          <a:xfrm>
            <a:off x="4500880" y="2210338"/>
            <a:ext cx="2731078" cy="1813925"/>
          </a:xfrm>
          <a:prstGeom prst="rect">
            <a:avLst/>
          </a:prstGeom>
        </p:spPr>
      </p:pic>
      <p:sp>
        <p:nvSpPr>
          <p:cNvPr id="26" name="Rectangle 25">
            <a:extLst>
              <a:ext uri="{FF2B5EF4-FFF2-40B4-BE49-F238E27FC236}">
                <a16:creationId xmlns:a16="http://schemas.microsoft.com/office/drawing/2014/main" id="{1A6DEEC8-CE11-49F4-A18C-EC6EF9B71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343400"/>
            <a:ext cx="3502152" cy="2048256"/>
          </a:xfrm>
          <a:prstGeom prst="rect">
            <a:avLst/>
          </a:prstGeom>
          <a:solidFill>
            <a:srgbClr val="FF43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0176CB3-0F9E-403C-A082-496402247C29}"/>
              </a:ext>
            </a:extLst>
          </p:cNvPr>
          <p:cNvPicPr>
            <a:picLocks noChangeAspect="1"/>
          </p:cNvPicPr>
          <p:nvPr/>
        </p:nvPicPr>
        <p:blipFill>
          <a:blip r:embed="rId4"/>
          <a:stretch>
            <a:fillRect/>
          </a:stretch>
        </p:blipFill>
        <p:spPr>
          <a:xfrm>
            <a:off x="655067" y="4567995"/>
            <a:ext cx="3124703" cy="1599064"/>
          </a:xfrm>
          <a:prstGeom prst="rect">
            <a:avLst/>
          </a:prstGeom>
        </p:spPr>
      </p:pic>
      <p:sp>
        <p:nvSpPr>
          <p:cNvPr id="28" name="Rectangle 27">
            <a:extLst>
              <a:ext uri="{FF2B5EF4-FFF2-40B4-BE49-F238E27FC236}">
                <a16:creationId xmlns:a16="http://schemas.microsoft.com/office/drawing/2014/main" id="{29A731F8-6298-4F9F-B7B3-D5A4F4D38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9664" y="4343400"/>
            <a:ext cx="3502152" cy="2048256"/>
          </a:xfrm>
          <a:prstGeom prst="rect">
            <a:avLst/>
          </a:prstGeom>
          <a:solidFill>
            <a:srgbClr val="FF43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78596E2-E0E7-4635-9006-F3DCF904F384}"/>
              </a:ext>
            </a:extLst>
          </p:cNvPr>
          <p:cNvPicPr>
            <a:picLocks noChangeAspect="1"/>
          </p:cNvPicPr>
          <p:nvPr/>
        </p:nvPicPr>
        <p:blipFill>
          <a:blip r:embed="rId5"/>
          <a:stretch>
            <a:fillRect/>
          </a:stretch>
        </p:blipFill>
        <p:spPr>
          <a:xfrm>
            <a:off x="4356886" y="4668374"/>
            <a:ext cx="3124703" cy="1398304"/>
          </a:xfrm>
          <a:prstGeom prst="rect">
            <a:avLst/>
          </a:prstGeom>
        </p:spPr>
      </p:pic>
      <p:sp>
        <p:nvSpPr>
          <p:cNvPr id="30" name="Rectangle 2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8C5183-044A-4415-91ED-1AA55A8A76E7}"/>
              </a:ext>
            </a:extLst>
          </p:cNvPr>
          <p:cNvSpPr>
            <a:spLocks noGrp="1"/>
          </p:cNvSpPr>
          <p:nvPr>
            <p:ph idx="1"/>
          </p:nvPr>
        </p:nvSpPr>
        <p:spPr>
          <a:xfrm>
            <a:off x="8109311" y="2393792"/>
            <a:ext cx="3360212" cy="3740893"/>
          </a:xfrm>
        </p:spPr>
        <p:txBody>
          <a:bodyPr anchor="ctr">
            <a:normAutofit/>
          </a:bodyPr>
          <a:lstStyle/>
          <a:p>
            <a:r>
              <a:rPr lang="en-IN" sz="1800" dirty="0"/>
              <a:t>Object is denoted with in { }, and it is having key-value pair</a:t>
            </a:r>
          </a:p>
          <a:p>
            <a:r>
              <a:rPr lang="en-IN" sz="1800" dirty="0"/>
              <a:t>Array is denoted with [ ], It have only values</a:t>
            </a:r>
          </a:p>
          <a:p>
            <a:r>
              <a:rPr lang="en-IN" sz="1800" dirty="0"/>
              <a:t>Link to Validate JSON:</a:t>
            </a:r>
          </a:p>
          <a:p>
            <a:pPr lvl="1"/>
            <a:r>
              <a:rPr lang="en-IN" sz="1400" dirty="0">
                <a:hlinkClick r:id="rId6"/>
              </a:rPr>
              <a:t>http://jsonviewer.stack.hu/</a:t>
            </a:r>
            <a:r>
              <a:rPr lang="en-IN" sz="1400" dirty="0"/>
              <a:t> </a:t>
            </a:r>
          </a:p>
          <a:p>
            <a:endParaRPr lang="en-IN" sz="1800" dirty="0"/>
          </a:p>
        </p:txBody>
      </p:sp>
    </p:spTree>
    <p:extLst>
      <p:ext uri="{BB962C8B-B14F-4D97-AF65-F5344CB8AC3E}">
        <p14:creationId xmlns:p14="http://schemas.microsoft.com/office/powerpoint/2010/main" val="260236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E63B-C077-4F04-A6F1-34577363CF2A}"/>
              </a:ext>
            </a:extLst>
          </p:cNvPr>
          <p:cNvSpPr>
            <a:spLocks noGrp="1"/>
          </p:cNvSpPr>
          <p:nvPr>
            <p:ph type="title"/>
          </p:nvPr>
        </p:nvSpPr>
        <p:spPr>
          <a:xfrm>
            <a:off x="1136428" y="627564"/>
            <a:ext cx="7474172" cy="1325563"/>
          </a:xfrm>
        </p:spPr>
        <p:txBody>
          <a:bodyPr>
            <a:normAutofit/>
          </a:bodyPr>
          <a:lstStyle/>
          <a:p>
            <a:r>
              <a:rPr lang="en-IN"/>
              <a:t>Transforming One data type to Another</a:t>
            </a:r>
            <a:endParaRPr lang="en-IN" dirty="0"/>
          </a:p>
        </p:txBody>
      </p:sp>
      <p:sp>
        <p:nvSpPr>
          <p:cNvPr id="3" name="Content Placeholder 2">
            <a:extLst>
              <a:ext uri="{FF2B5EF4-FFF2-40B4-BE49-F238E27FC236}">
                <a16:creationId xmlns:a16="http://schemas.microsoft.com/office/drawing/2014/main" id="{F79D2C2D-8DBC-416E-8898-83A84BC8261F}"/>
              </a:ext>
            </a:extLst>
          </p:cNvPr>
          <p:cNvSpPr>
            <a:spLocks noGrp="1"/>
          </p:cNvSpPr>
          <p:nvPr>
            <p:ph idx="1"/>
          </p:nvPr>
        </p:nvSpPr>
        <p:spPr>
          <a:xfrm>
            <a:off x="1136429" y="2278173"/>
            <a:ext cx="6467867" cy="3450613"/>
          </a:xfrm>
        </p:spPr>
        <p:txBody>
          <a:bodyPr anchor="ctr">
            <a:normAutofit/>
          </a:bodyPr>
          <a:lstStyle/>
          <a:p>
            <a:r>
              <a:rPr lang="en-IN" sz="2400"/>
              <a:t>In Mule3, We have different connectors to convert data from one type to another</a:t>
            </a:r>
          </a:p>
          <a:p>
            <a:r>
              <a:rPr lang="en-IN" sz="2400"/>
              <a:t>In Mule4, we use DataWeave to achieve this</a:t>
            </a:r>
          </a:p>
          <a:p>
            <a:pPr lvl="1"/>
            <a:r>
              <a:rPr lang="en-IN"/>
              <a:t>Examples</a:t>
            </a:r>
          </a:p>
          <a:p>
            <a:pPr lvl="2"/>
            <a:r>
              <a:rPr lang="en-IN" sz="2400"/>
              <a:t>JSON to XML</a:t>
            </a:r>
          </a:p>
          <a:p>
            <a:pPr lvl="2"/>
            <a:r>
              <a:rPr lang="en-IN" sz="2400"/>
              <a:t>XML to CSV</a:t>
            </a:r>
          </a:p>
          <a:p>
            <a:pPr lvl="2"/>
            <a:r>
              <a:rPr lang="en-IN" sz="2400"/>
              <a:t>JSON to CSV</a:t>
            </a:r>
          </a:p>
          <a:p>
            <a:pPr lvl="2"/>
            <a:r>
              <a:rPr lang="en-IN" sz="2400"/>
              <a:t>XML to JSON</a:t>
            </a:r>
          </a:p>
        </p:txBody>
      </p:sp>
      <p:sp>
        <p:nvSpPr>
          <p:cNvPr id="24"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Flowchart">
            <a:extLst>
              <a:ext uri="{FF2B5EF4-FFF2-40B4-BE49-F238E27FC236}">
                <a16:creationId xmlns:a16="http://schemas.microsoft.com/office/drawing/2014/main" id="{C3B4B397-FF4D-A1E6-92E4-B1D4994D5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012555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FCCC2B11-D1F1-4F7C-8EF4-0D3AA5D66D05}"/>
              </a:ext>
            </a:extLst>
          </p:cNvPr>
          <p:cNvPicPr>
            <a:picLocks noGrp="1" noChangeAspect="1"/>
          </p:cNvPicPr>
          <p:nvPr>
            <p:ph idx="1"/>
          </p:nvPr>
        </p:nvPicPr>
        <p:blipFill>
          <a:blip r:embed="rId2"/>
          <a:stretch>
            <a:fillRect/>
          </a:stretch>
        </p:blipFill>
        <p:spPr>
          <a:xfrm>
            <a:off x="1290638" y="1309688"/>
            <a:ext cx="4773613" cy="1814513"/>
          </a:xfrm>
        </p:spPr>
      </p:pic>
      <p:pic>
        <p:nvPicPr>
          <p:cNvPr id="7" name="Picture 6" descr="Graphical user interface, text, application, Word&#10;&#10;Description automatically generated">
            <a:extLst>
              <a:ext uri="{FF2B5EF4-FFF2-40B4-BE49-F238E27FC236}">
                <a16:creationId xmlns:a16="http://schemas.microsoft.com/office/drawing/2014/main" id="{4DD5F429-9D9F-4C9C-AD28-9746D73550C6}"/>
              </a:ext>
            </a:extLst>
          </p:cNvPr>
          <p:cNvPicPr>
            <a:picLocks noChangeAspect="1"/>
          </p:cNvPicPr>
          <p:nvPr/>
        </p:nvPicPr>
        <p:blipFill>
          <a:blip r:embed="rId3"/>
          <a:stretch>
            <a:fillRect/>
          </a:stretch>
        </p:blipFill>
        <p:spPr>
          <a:xfrm>
            <a:off x="6129338" y="1309688"/>
            <a:ext cx="4768850" cy="181451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F4EF2A7-D668-44AA-8F32-4CD071C700C7}"/>
              </a:ext>
            </a:extLst>
          </p:cNvPr>
          <p:cNvPicPr>
            <a:picLocks noChangeAspect="1"/>
          </p:cNvPicPr>
          <p:nvPr/>
        </p:nvPicPr>
        <p:blipFill>
          <a:blip r:embed="rId4"/>
          <a:stretch>
            <a:fillRect/>
          </a:stretch>
        </p:blipFill>
        <p:spPr>
          <a:xfrm>
            <a:off x="1290638" y="3189288"/>
            <a:ext cx="4873625" cy="178593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FD7E3422-62E2-47AE-AFB3-4C9F3EA4FF4B}"/>
              </a:ext>
            </a:extLst>
          </p:cNvPr>
          <p:cNvPicPr>
            <a:picLocks noChangeAspect="1"/>
          </p:cNvPicPr>
          <p:nvPr/>
        </p:nvPicPr>
        <p:blipFill>
          <a:blip r:embed="rId5"/>
          <a:stretch>
            <a:fillRect/>
          </a:stretch>
        </p:blipFill>
        <p:spPr>
          <a:xfrm>
            <a:off x="6229350" y="3173701"/>
            <a:ext cx="4668838" cy="1785938"/>
          </a:xfrm>
          <a:prstGeom prst="rect">
            <a:avLst/>
          </a:prstGeom>
        </p:spPr>
      </p:pic>
      <p:sp>
        <p:nvSpPr>
          <p:cNvPr id="2" name="Title 1">
            <a:extLst>
              <a:ext uri="{FF2B5EF4-FFF2-40B4-BE49-F238E27FC236}">
                <a16:creationId xmlns:a16="http://schemas.microsoft.com/office/drawing/2014/main" id="{837F0D20-606A-4165-87A6-DB10AE431E44}"/>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Transformation Data Pictures</a:t>
            </a:r>
          </a:p>
        </p:txBody>
      </p:sp>
      <p:sp>
        <p:nvSpPr>
          <p:cNvPr id="12" name="Rectangle 11">
            <a:extLst>
              <a:ext uri="{FF2B5EF4-FFF2-40B4-BE49-F238E27FC236}">
                <a16:creationId xmlns:a16="http://schemas.microsoft.com/office/drawing/2014/main" id="{98195B65-E3CD-42FA-AB5B-F5BD8290FB66}"/>
              </a:ext>
            </a:extLst>
          </p:cNvPr>
          <p:cNvSpPr/>
          <p:nvPr/>
        </p:nvSpPr>
        <p:spPr>
          <a:xfrm>
            <a:off x="9746884" y="3889992"/>
            <a:ext cx="878767" cy="630942"/>
          </a:xfrm>
          <a:prstGeom prst="rect">
            <a:avLst/>
          </a:prstGeom>
          <a:noFill/>
        </p:spPr>
        <p:txBody>
          <a:bodyPr wrap="none" lIns="91440" tIns="45720" rIns="91440" bIns="45720">
            <a:spAutoFit/>
          </a:bodyPr>
          <a:lstStyle/>
          <a:p>
            <a:pPr algn="ctr"/>
            <a:r>
              <a:rPr lang="en-US" sz="3500" b="0" cap="none" spc="0" dirty="0">
                <a:ln w="0"/>
                <a:solidFill>
                  <a:schemeClr val="tx1"/>
                </a:solidFill>
                <a:effectLst>
                  <a:outerShdw blurRad="38100" dist="19050" dir="2700000" algn="tl" rotWithShape="0">
                    <a:schemeClr val="dk1">
                      <a:alpha val="40000"/>
                    </a:schemeClr>
                  </a:outerShdw>
                </a:effectLst>
                <a:highlight>
                  <a:srgbClr val="FFFF00"/>
                </a:highlight>
              </a:rPr>
              <a:t>Xml</a:t>
            </a:r>
          </a:p>
        </p:txBody>
      </p:sp>
      <p:sp>
        <p:nvSpPr>
          <p:cNvPr id="19" name="TextBox 18">
            <a:extLst>
              <a:ext uri="{FF2B5EF4-FFF2-40B4-BE49-F238E27FC236}">
                <a16:creationId xmlns:a16="http://schemas.microsoft.com/office/drawing/2014/main" id="{664C808A-9947-41BC-808D-E0C51EAE1E2C}"/>
              </a:ext>
            </a:extLst>
          </p:cNvPr>
          <p:cNvSpPr txBox="1"/>
          <p:nvPr/>
        </p:nvSpPr>
        <p:spPr>
          <a:xfrm>
            <a:off x="4723166" y="4298881"/>
            <a:ext cx="6096000" cy="553998"/>
          </a:xfrm>
          <a:prstGeom prst="rect">
            <a:avLst/>
          </a:prstGeom>
          <a:noFill/>
        </p:spPr>
        <p:txBody>
          <a:bodyPr wrap="square">
            <a:spAutoFit/>
          </a:bodyPr>
          <a:lstStyle/>
          <a:p>
            <a:r>
              <a:rPr lang="en-US" sz="3000" dirty="0">
                <a:ln w="0"/>
                <a:effectLst>
                  <a:outerShdw blurRad="38100" dist="19050" dir="2700000" algn="tl" rotWithShape="0">
                    <a:schemeClr val="dk1">
                      <a:alpha val="40000"/>
                    </a:schemeClr>
                  </a:outerShdw>
                </a:effectLst>
                <a:highlight>
                  <a:srgbClr val="FFFF00"/>
                </a:highlight>
              </a:rPr>
              <a:t>Java</a:t>
            </a:r>
            <a:endParaRPr lang="en-IN" sz="3000" dirty="0"/>
          </a:p>
        </p:txBody>
      </p:sp>
      <p:sp>
        <p:nvSpPr>
          <p:cNvPr id="20" name="TextBox 19">
            <a:extLst>
              <a:ext uri="{FF2B5EF4-FFF2-40B4-BE49-F238E27FC236}">
                <a16:creationId xmlns:a16="http://schemas.microsoft.com/office/drawing/2014/main" id="{DF3C0935-AFF1-47A2-B06F-ED59B2B015D3}"/>
              </a:ext>
            </a:extLst>
          </p:cNvPr>
          <p:cNvSpPr txBox="1"/>
          <p:nvPr/>
        </p:nvSpPr>
        <p:spPr>
          <a:xfrm>
            <a:off x="4381500" y="2160771"/>
            <a:ext cx="6096000" cy="553998"/>
          </a:xfrm>
          <a:prstGeom prst="rect">
            <a:avLst/>
          </a:prstGeom>
          <a:noFill/>
        </p:spPr>
        <p:txBody>
          <a:bodyPr wrap="square">
            <a:spAutoFit/>
          </a:bodyPr>
          <a:lstStyle/>
          <a:p>
            <a:r>
              <a:rPr lang="en-US" sz="3000">
                <a:ln w="0"/>
                <a:effectLst>
                  <a:outerShdw blurRad="38100" dist="19050" dir="2700000" algn="tl" rotWithShape="0">
                    <a:schemeClr val="dk1">
                      <a:alpha val="40000"/>
                    </a:schemeClr>
                  </a:outerShdw>
                </a:effectLst>
                <a:highlight>
                  <a:srgbClr val="FFFF00"/>
                </a:highlight>
              </a:rPr>
              <a:t>Json</a:t>
            </a:r>
            <a:endParaRPr lang="en-IN" sz="3000" dirty="0"/>
          </a:p>
        </p:txBody>
      </p:sp>
      <p:sp>
        <p:nvSpPr>
          <p:cNvPr id="22" name="TextBox 21">
            <a:extLst>
              <a:ext uri="{FF2B5EF4-FFF2-40B4-BE49-F238E27FC236}">
                <a16:creationId xmlns:a16="http://schemas.microsoft.com/office/drawing/2014/main" id="{ED796446-A233-4E33-8A7B-6AEABEF542E6}"/>
              </a:ext>
            </a:extLst>
          </p:cNvPr>
          <p:cNvSpPr txBox="1"/>
          <p:nvPr/>
        </p:nvSpPr>
        <p:spPr>
          <a:xfrm>
            <a:off x="9020175" y="2192269"/>
            <a:ext cx="6096000" cy="553998"/>
          </a:xfrm>
          <a:prstGeom prst="rect">
            <a:avLst/>
          </a:prstGeom>
          <a:noFill/>
        </p:spPr>
        <p:txBody>
          <a:bodyPr wrap="square">
            <a:spAutoFit/>
          </a:bodyPr>
          <a:lstStyle/>
          <a:p>
            <a:r>
              <a:rPr lang="en-US" sz="3000" dirty="0">
                <a:ln w="0"/>
                <a:effectLst>
                  <a:outerShdw blurRad="38100" dist="19050" dir="2700000" algn="tl" rotWithShape="0">
                    <a:schemeClr val="dk1">
                      <a:alpha val="40000"/>
                    </a:schemeClr>
                  </a:outerShdw>
                </a:effectLst>
                <a:highlight>
                  <a:srgbClr val="FFFF00"/>
                </a:highlight>
              </a:rPr>
              <a:t>CSV</a:t>
            </a:r>
            <a:endParaRPr lang="en-IN" sz="3000" dirty="0"/>
          </a:p>
        </p:txBody>
      </p:sp>
    </p:spTree>
    <p:extLst>
      <p:ext uri="{BB962C8B-B14F-4D97-AF65-F5344CB8AC3E}">
        <p14:creationId xmlns:p14="http://schemas.microsoft.com/office/powerpoint/2010/main" val="3882805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23" name="Rectangle 22">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15DB6F4-85E4-45E6-9FCD-6C1D8D85A507}"/>
              </a:ext>
            </a:extLst>
          </p:cNvPr>
          <p:cNvSpPr>
            <a:spLocks noGrp="1"/>
          </p:cNvSpPr>
          <p:nvPr>
            <p:ph type="title"/>
          </p:nvPr>
        </p:nvSpPr>
        <p:spPr>
          <a:xfrm>
            <a:off x="643467" y="321734"/>
            <a:ext cx="10905066" cy="1135737"/>
          </a:xfrm>
        </p:spPr>
        <p:txBody>
          <a:bodyPr>
            <a:normAutofit/>
          </a:bodyPr>
          <a:lstStyle/>
          <a:p>
            <a:r>
              <a:rPr lang="en-IN" sz="3600" dirty="0"/>
              <a:t>Commonly Used operators</a:t>
            </a:r>
          </a:p>
        </p:txBody>
      </p:sp>
      <p:pic>
        <p:nvPicPr>
          <p:cNvPr id="11" name="Content Placeholder 10">
            <a:extLst>
              <a:ext uri="{FF2B5EF4-FFF2-40B4-BE49-F238E27FC236}">
                <a16:creationId xmlns:a16="http://schemas.microsoft.com/office/drawing/2014/main" id="{1B54FCF2-564E-4D09-A29E-1CAD04C70AED}"/>
              </a:ext>
            </a:extLst>
          </p:cNvPr>
          <p:cNvPicPr>
            <a:picLocks noChangeAspect="1"/>
          </p:cNvPicPr>
          <p:nvPr/>
        </p:nvPicPr>
        <p:blipFill>
          <a:blip r:embed="rId2"/>
          <a:stretch>
            <a:fillRect/>
          </a:stretch>
        </p:blipFill>
        <p:spPr>
          <a:xfrm>
            <a:off x="624021" y="1189574"/>
            <a:ext cx="8071511" cy="4035756"/>
          </a:xfrm>
          <a:prstGeom prst="rect">
            <a:avLst/>
          </a:prstGeom>
        </p:spPr>
      </p:pic>
      <p:pic>
        <p:nvPicPr>
          <p:cNvPr id="13" name="Picture 12" descr="Table&#10;&#10;Description automatically generated">
            <a:extLst>
              <a:ext uri="{FF2B5EF4-FFF2-40B4-BE49-F238E27FC236}">
                <a16:creationId xmlns:a16="http://schemas.microsoft.com/office/drawing/2014/main" id="{028DEFC1-5912-4B1C-95A9-F5CCEBF1EE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33282" y="2500202"/>
            <a:ext cx="6253212" cy="1414500"/>
          </a:xfrm>
          <a:prstGeom prst="rect">
            <a:avLst/>
          </a:prstGeom>
        </p:spPr>
      </p:pic>
      <p:grpSp>
        <p:nvGrpSpPr>
          <p:cNvPr id="26" name="Group 25">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7" name="Isosceles Triangle 26">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4158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7EB9F-5F57-4FEB-9C81-12B32D79A41F}"/>
              </a:ext>
            </a:extLst>
          </p:cNvPr>
          <p:cNvSpPr>
            <a:spLocks noGrp="1"/>
          </p:cNvSpPr>
          <p:nvPr>
            <p:ph type="title"/>
          </p:nvPr>
        </p:nvSpPr>
        <p:spPr>
          <a:xfrm>
            <a:off x="838200" y="557189"/>
            <a:ext cx="3374136" cy="5567891"/>
          </a:xfrm>
        </p:spPr>
        <p:txBody>
          <a:bodyPr>
            <a:normAutofit/>
          </a:bodyPr>
          <a:lstStyle/>
          <a:p>
            <a:pPr marL="457200" indent="-457200">
              <a:buFont typeface="Arial" panose="020B0604020202020204" pitchFamily="34" charset="0"/>
              <a:buChar char="•"/>
            </a:pPr>
            <a:r>
              <a:rPr lang="en-IN" sz="3300" b="1" dirty="0"/>
              <a:t>Map &amp; Map Object</a:t>
            </a:r>
            <a:br>
              <a:rPr lang="en-IN" sz="3300" b="1" dirty="0"/>
            </a:br>
            <a:r>
              <a:rPr lang="en-IN" sz="3300" b="1" dirty="0"/>
              <a:t>syntax: </a:t>
            </a:r>
            <a:br>
              <a:rPr lang="en-IN" sz="3300" b="1" dirty="0"/>
            </a:br>
            <a:r>
              <a:rPr lang="en-IN" sz="2200" b="1" dirty="0">
                <a:highlight>
                  <a:srgbClr val="FFFF00"/>
                </a:highlight>
              </a:rPr>
              <a:t>map((value, index) -&gt;{ })</a:t>
            </a:r>
            <a:br>
              <a:rPr lang="en-IN" sz="5200" b="1" dirty="0"/>
            </a:br>
            <a:endParaRPr lang="en-IN" sz="5200" b="1" dirty="0"/>
          </a:p>
        </p:txBody>
      </p:sp>
      <p:graphicFrame>
        <p:nvGraphicFramePr>
          <p:cNvPr id="5" name="Content Placeholder 2">
            <a:extLst>
              <a:ext uri="{FF2B5EF4-FFF2-40B4-BE49-F238E27FC236}">
                <a16:creationId xmlns:a16="http://schemas.microsoft.com/office/drawing/2014/main" id="{9B858E1F-4FD7-CBF5-2436-573BE8A1BCDB}"/>
              </a:ext>
            </a:extLst>
          </p:cNvPr>
          <p:cNvGraphicFramePr>
            <a:graphicFrameLocks noGrp="1"/>
          </p:cNvGraphicFramePr>
          <p:nvPr>
            <p:ph idx="1"/>
            <p:extLst>
              <p:ext uri="{D42A27DB-BD31-4B8C-83A1-F6EECF244321}">
                <p14:modId xmlns:p14="http://schemas.microsoft.com/office/powerpoint/2010/main" val="136184806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94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D4634C8-C353-41CC-941A-0F8FC6E01065}"/>
              </a:ext>
            </a:extLst>
          </p:cNvPr>
          <p:cNvSpPr>
            <a:spLocks noGrp="1"/>
          </p:cNvSpPr>
          <p:nvPr>
            <p:ph type="title"/>
          </p:nvPr>
        </p:nvSpPr>
        <p:spPr>
          <a:xfrm>
            <a:off x="777240" y="694944"/>
            <a:ext cx="6610388" cy="1042416"/>
          </a:xfrm>
        </p:spPr>
        <p:txBody>
          <a:bodyPr>
            <a:normAutofit/>
          </a:bodyPr>
          <a:lstStyle/>
          <a:p>
            <a:r>
              <a:rPr lang="en-IN" sz="4200">
                <a:solidFill>
                  <a:srgbClr val="FFFFFF"/>
                </a:solidFill>
              </a:rPr>
              <a:t>What is an API specification</a:t>
            </a:r>
          </a:p>
        </p:txBody>
      </p:sp>
      <p:sp>
        <p:nvSpPr>
          <p:cNvPr id="41" name="Rectangle 35">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7270FE">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7270FE">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descr="Diagram&#10;&#10;Description automatically generated">
            <a:extLst>
              <a:ext uri="{FF2B5EF4-FFF2-40B4-BE49-F238E27FC236}">
                <a16:creationId xmlns:a16="http://schemas.microsoft.com/office/drawing/2014/main" id="{D728FB54-61A2-4AD7-8D51-FF91BFD5C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42" y="2633350"/>
            <a:ext cx="6795370" cy="3261776"/>
          </a:xfrm>
          <a:prstGeom prst="rect">
            <a:avLst/>
          </a:prstGeom>
        </p:spPr>
      </p:pic>
      <p:sp>
        <p:nvSpPr>
          <p:cNvPr id="42" name="Rectangle 4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125D96-FFFF-4C3D-B0B7-A0C2C9BB2A22}"/>
              </a:ext>
            </a:extLst>
          </p:cNvPr>
          <p:cNvSpPr>
            <a:spLocks noGrp="1"/>
          </p:cNvSpPr>
          <p:nvPr>
            <p:ph idx="1"/>
          </p:nvPr>
        </p:nvSpPr>
        <p:spPr>
          <a:xfrm>
            <a:off x="8109311" y="2393792"/>
            <a:ext cx="3360212" cy="3740893"/>
          </a:xfrm>
        </p:spPr>
        <p:txBody>
          <a:bodyPr anchor="ctr">
            <a:normAutofit/>
          </a:bodyPr>
          <a:lstStyle/>
          <a:p>
            <a:r>
              <a:rPr lang="en-IN" sz="1800"/>
              <a:t>API Specification is nothing but how an API works</a:t>
            </a:r>
          </a:p>
          <a:p>
            <a:pPr lvl="1"/>
            <a:r>
              <a:rPr lang="en-IN" sz="1800"/>
              <a:t>What kind of request is accepts</a:t>
            </a:r>
          </a:p>
          <a:p>
            <a:pPr lvl="1"/>
            <a:r>
              <a:rPr lang="en-IN" sz="1800"/>
              <a:t>What kind of Response it returns</a:t>
            </a:r>
          </a:p>
          <a:p>
            <a:pPr lvl="1"/>
            <a:r>
              <a:rPr lang="en-IN" sz="1800"/>
              <a:t>Mandatory fields</a:t>
            </a:r>
          </a:p>
          <a:p>
            <a:pPr lvl="1"/>
            <a:r>
              <a:rPr lang="en-IN" sz="1800"/>
              <a:t>Schema validation (Datatypes)</a:t>
            </a:r>
          </a:p>
          <a:p>
            <a:pPr lvl="1"/>
            <a:r>
              <a:rPr lang="en-IN" sz="1800"/>
              <a:t>Reliability pattern</a:t>
            </a:r>
          </a:p>
        </p:txBody>
      </p:sp>
      <p:sp>
        <p:nvSpPr>
          <p:cNvPr id="9" name="Rectangle 8">
            <a:extLst>
              <a:ext uri="{FF2B5EF4-FFF2-40B4-BE49-F238E27FC236}">
                <a16:creationId xmlns:a16="http://schemas.microsoft.com/office/drawing/2014/main" id="{E2D82551-B249-4F5E-9820-E439CA5BE19A}"/>
              </a:ext>
            </a:extLst>
          </p:cNvPr>
          <p:cNvSpPr/>
          <p:nvPr/>
        </p:nvSpPr>
        <p:spPr>
          <a:xfrm>
            <a:off x="1778264" y="5980268"/>
            <a:ext cx="3892027" cy="923330"/>
          </a:xfrm>
          <a:prstGeom prst="rect">
            <a:avLst/>
          </a:prstGeom>
          <a:noFill/>
        </p:spPr>
        <p:txBody>
          <a:bodyPr wrap="none" lIns="91440" tIns="45720" rIns="91440" bIns="45720">
            <a:spAutoFit/>
          </a:bodyPr>
          <a:lstStyle/>
          <a:p>
            <a:pPr algn="ctr">
              <a:spcAft>
                <a:spcPts val="600"/>
              </a:spcAft>
            </a:pPr>
            <a:r>
              <a:rPr lang="en-US" sz="5400" b="0" cap="none" spc="0" dirty="0">
                <a:ln w="0"/>
                <a:solidFill>
                  <a:schemeClr val="bg2">
                    <a:lumMod val="25000"/>
                  </a:schemeClr>
                </a:solidFill>
                <a:effectLst>
                  <a:outerShdw blurRad="38100" dist="19050" dir="2700000" algn="tl" rotWithShape="0">
                    <a:schemeClr val="dk1">
                      <a:alpha val="40000"/>
                    </a:schemeClr>
                  </a:outerShdw>
                </a:effectLst>
                <a:highlight>
                  <a:srgbClr val="C0C0C0"/>
                </a:highlight>
              </a:rPr>
              <a:t>API Life Cycle</a:t>
            </a:r>
          </a:p>
        </p:txBody>
      </p:sp>
    </p:spTree>
    <p:extLst>
      <p:ext uri="{BB962C8B-B14F-4D97-AF65-F5344CB8AC3E}">
        <p14:creationId xmlns:p14="http://schemas.microsoft.com/office/powerpoint/2010/main" val="864531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53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277B2-F400-4768-BDF6-073082EA3BD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Map working ($ working)</a:t>
            </a:r>
          </a:p>
        </p:txBody>
      </p:sp>
      <p:pic>
        <p:nvPicPr>
          <p:cNvPr id="5" name="Content Placeholder 4">
            <a:extLst>
              <a:ext uri="{FF2B5EF4-FFF2-40B4-BE49-F238E27FC236}">
                <a16:creationId xmlns:a16="http://schemas.microsoft.com/office/drawing/2014/main" id="{5AFA2519-7314-496D-B253-78609434282A}"/>
              </a:ext>
            </a:extLst>
          </p:cNvPr>
          <p:cNvPicPr>
            <a:picLocks noGrp="1" noChangeAspect="1"/>
          </p:cNvPicPr>
          <p:nvPr>
            <p:ph idx="1"/>
          </p:nvPr>
        </p:nvPicPr>
        <p:blipFill>
          <a:blip r:embed="rId2"/>
          <a:stretch>
            <a:fillRect/>
          </a:stretch>
        </p:blipFill>
        <p:spPr>
          <a:xfrm>
            <a:off x="4501914" y="961812"/>
            <a:ext cx="6261570" cy="4930987"/>
          </a:xfrm>
          <a:prstGeom prst="rect">
            <a:avLst/>
          </a:prstGeom>
        </p:spPr>
      </p:pic>
    </p:spTree>
    <p:extLst>
      <p:ext uri="{BB962C8B-B14F-4D97-AF65-F5344CB8AC3E}">
        <p14:creationId xmlns:p14="http://schemas.microsoft.com/office/powerpoint/2010/main" val="2004910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BDF11-B7E3-44BC-9CC7-8CA5710EC432}"/>
              </a:ext>
            </a:extLst>
          </p:cNvPr>
          <p:cNvSpPr>
            <a:spLocks noGrp="1"/>
          </p:cNvSpPr>
          <p:nvPr>
            <p:ph type="title"/>
          </p:nvPr>
        </p:nvSpPr>
        <p:spPr>
          <a:xfrm>
            <a:off x="645064" y="525982"/>
            <a:ext cx="4282983" cy="1200361"/>
          </a:xfrm>
        </p:spPr>
        <p:txBody>
          <a:bodyPr anchor="b">
            <a:normAutofit/>
          </a:bodyPr>
          <a:lstStyle/>
          <a:p>
            <a:r>
              <a:rPr lang="en-IN" sz="3600" dirty="0"/>
              <a:t>Map with (</a:t>
            </a:r>
            <a:r>
              <a:rPr lang="en-IN" sz="3600" dirty="0" err="1"/>
              <a:t>Item,Index</a:t>
            </a:r>
            <a:r>
              <a:rPr lang="en-IN" sz="3600" dirty="0"/>
              <a:t>)</a:t>
            </a:r>
          </a:p>
        </p:txBody>
      </p:sp>
      <p:sp>
        <p:nvSpPr>
          <p:cNvPr id="85" name="Rectangle 8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4BDE7D-69BE-44CA-8339-CE894D8700FE}"/>
              </a:ext>
            </a:extLst>
          </p:cNvPr>
          <p:cNvSpPr>
            <a:spLocks noGrp="1"/>
          </p:cNvSpPr>
          <p:nvPr>
            <p:ph idx="1"/>
          </p:nvPr>
        </p:nvSpPr>
        <p:spPr>
          <a:xfrm>
            <a:off x="645066" y="2031101"/>
            <a:ext cx="4282984" cy="3511943"/>
          </a:xfrm>
        </p:spPr>
        <p:txBody>
          <a:bodyPr anchor="ctr">
            <a:normAutofit/>
          </a:bodyPr>
          <a:lstStyle/>
          <a:p>
            <a:r>
              <a:rPr lang="en-IN" sz="1800" dirty="0"/>
              <a:t>When you got map and give ctrl + space, It gives as below format </a:t>
            </a:r>
          </a:p>
          <a:p>
            <a:pPr lvl="1"/>
            <a:r>
              <a:rPr lang="en-IN" sz="1800" dirty="0">
                <a:latin typeface="Consolas" panose="020B0609020204030204" pitchFamily="49" charset="0"/>
              </a:rPr>
              <a:t>a map ((item, index) -&gt;{} )</a:t>
            </a:r>
            <a:r>
              <a:rPr lang="en-IN" sz="1800" u="sng" dirty="0">
                <a:latin typeface="Consolas" panose="020B0609020204030204" pitchFamily="49" charset="0"/>
              </a:rPr>
              <a:t> </a:t>
            </a:r>
          </a:p>
          <a:p>
            <a:pPr lvl="1"/>
            <a:r>
              <a:rPr lang="en-IN" sz="1800" dirty="0">
                <a:latin typeface="Consolas" panose="020B0609020204030204" pitchFamily="49" charset="0"/>
              </a:rPr>
              <a:t>Upper keyword is used for Org, please check</a:t>
            </a:r>
          </a:p>
          <a:p>
            <a:pPr marL="457200" lvl="1" indent="0">
              <a:buNone/>
            </a:pPr>
            <a:endParaRPr lang="en-IN" sz="1800" u="sng" dirty="0">
              <a:latin typeface="Consolas" panose="020B0609020204030204" pitchFamily="49" charset="0"/>
            </a:endParaRPr>
          </a:p>
        </p:txBody>
      </p:sp>
      <p:sp>
        <p:nvSpPr>
          <p:cNvPr id="87" name="Rectangle 8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6A4E345-B33E-494F-B8AB-88518154D73A}"/>
              </a:ext>
            </a:extLst>
          </p:cNvPr>
          <p:cNvPicPr>
            <a:picLocks noChangeAspect="1"/>
          </p:cNvPicPr>
          <p:nvPr/>
        </p:nvPicPr>
        <p:blipFill>
          <a:blip r:embed="rId2"/>
          <a:stretch>
            <a:fillRect/>
          </a:stretch>
        </p:blipFill>
        <p:spPr>
          <a:xfrm>
            <a:off x="5987738" y="1087443"/>
            <a:ext cx="5628018" cy="4488343"/>
          </a:xfrm>
          <a:prstGeom prst="rect">
            <a:avLst/>
          </a:prstGeom>
        </p:spPr>
      </p:pic>
    </p:spTree>
    <p:extLst>
      <p:ext uri="{BB962C8B-B14F-4D97-AF65-F5344CB8AC3E}">
        <p14:creationId xmlns:p14="http://schemas.microsoft.com/office/powerpoint/2010/main" val="86364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12E0F-3378-413F-846E-F0D7EEB2189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MapObject : for Objects only </a:t>
            </a:r>
          </a:p>
        </p:txBody>
      </p:sp>
      <p:pic>
        <p:nvPicPr>
          <p:cNvPr id="5" name="Content Placeholder 4">
            <a:extLst>
              <a:ext uri="{FF2B5EF4-FFF2-40B4-BE49-F238E27FC236}">
                <a16:creationId xmlns:a16="http://schemas.microsoft.com/office/drawing/2014/main" id="{646EC69B-4E1C-4C3F-8D74-C13FAAFEB638}"/>
              </a:ext>
            </a:extLst>
          </p:cNvPr>
          <p:cNvPicPr>
            <a:picLocks noGrp="1" noChangeAspect="1"/>
          </p:cNvPicPr>
          <p:nvPr>
            <p:ph idx="1"/>
          </p:nvPr>
        </p:nvPicPr>
        <p:blipFill>
          <a:blip r:embed="rId2"/>
          <a:stretch>
            <a:fillRect/>
          </a:stretch>
        </p:blipFill>
        <p:spPr>
          <a:xfrm>
            <a:off x="1074059" y="1675227"/>
            <a:ext cx="10043881" cy="4394199"/>
          </a:xfrm>
          <a:prstGeom prst="rect">
            <a:avLst/>
          </a:prstGeom>
        </p:spPr>
      </p:pic>
    </p:spTree>
    <p:extLst>
      <p:ext uri="{BB962C8B-B14F-4D97-AF65-F5344CB8AC3E}">
        <p14:creationId xmlns:p14="http://schemas.microsoft.com/office/powerpoint/2010/main" val="1349658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C008A-4900-423B-8292-2CDBF5417B0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mapObject</a:t>
            </a:r>
            <a:r>
              <a:rPr lang="en-US" sz="3200" kern="1200" dirty="0">
                <a:solidFill>
                  <a:schemeClr val="bg1"/>
                </a:solidFill>
                <a:latin typeface="+mj-lt"/>
                <a:ea typeface="+mj-ea"/>
                <a:cs typeface="+mj-cs"/>
              </a:rPr>
              <a:t>((key, value, index)-&gt;{})</a:t>
            </a:r>
          </a:p>
        </p:txBody>
      </p:sp>
      <p:pic>
        <p:nvPicPr>
          <p:cNvPr id="5" name="Content Placeholder 4">
            <a:extLst>
              <a:ext uri="{FF2B5EF4-FFF2-40B4-BE49-F238E27FC236}">
                <a16:creationId xmlns:a16="http://schemas.microsoft.com/office/drawing/2014/main" id="{A7FD66D1-4283-4EBC-96F5-7E3E1296996A}"/>
              </a:ext>
            </a:extLst>
          </p:cNvPr>
          <p:cNvPicPr>
            <a:picLocks noGrp="1" noChangeAspect="1"/>
          </p:cNvPicPr>
          <p:nvPr>
            <p:ph idx="1"/>
          </p:nvPr>
        </p:nvPicPr>
        <p:blipFill>
          <a:blip r:embed="rId2"/>
          <a:stretch>
            <a:fillRect/>
          </a:stretch>
        </p:blipFill>
        <p:spPr>
          <a:xfrm>
            <a:off x="1717040" y="1939387"/>
            <a:ext cx="9202511" cy="4394199"/>
          </a:xfrm>
          <a:prstGeom prst="rect">
            <a:avLst/>
          </a:prstGeom>
        </p:spPr>
      </p:pic>
    </p:spTree>
    <p:extLst>
      <p:ext uri="{BB962C8B-B14F-4D97-AF65-F5344CB8AC3E}">
        <p14:creationId xmlns:p14="http://schemas.microsoft.com/office/powerpoint/2010/main" val="3564722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2892A-31A7-43C7-A5AE-C1A700477732}"/>
              </a:ext>
            </a:extLst>
          </p:cNvPr>
          <p:cNvSpPr>
            <a:spLocks noGrp="1"/>
          </p:cNvSpPr>
          <p:nvPr>
            <p:ph type="title"/>
          </p:nvPr>
        </p:nvSpPr>
        <p:spPr>
          <a:xfrm>
            <a:off x="645064" y="525982"/>
            <a:ext cx="4282983" cy="1200361"/>
          </a:xfrm>
        </p:spPr>
        <p:txBody>
          <a:bodyPr anchor="b">
            <a:normAutofit/>
          </a:bodyPr>
          <a:lstStyle/>
          <a:p>
            <a:r>
              <a:rPr lang="en-IN" sz="3600"/>
              <a:t>Operator: Reduce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C32350-3F73-4C66-A2FA-4F14EC32D7CD}"/>
              </a:ext>
            </a:extLst>
          </p:cNvPr>
          <p:cNvSpPr>
            <a:spLocks noGrp="1"/>
          </p:cNvSpPr>
          <p:nvPr>
            <p:ph idx="1"/>
          </p:nvPr>
        </p:nvSpPr>
        <p:spPr>
          <a:xfrm>
            <a:off x="645066" y="2031101"/>
            <a:ext cx="4282984" cy="3511943"/>
          </a:xfrm>
        </p:spPr>
        <p:txBody>
          <a:bodyPr anchor="ctr">
            <a:normAutofit/>
          </a:bodyPr>
          <a:lstStyle/>
          <a:p>
            <a:r>
              <a:rPr lang="en-US" sz="1800"/>
              <a:t>Reduce function is used to reduce Array into a single object</a:t>
            </a:r>
          </a:p>
          <a:p>
            <a:r>
              <a:rPr lang="en-US" sz="1800"/>
              <a:t>Implemented only on arrays</a:t>
            </a:r>
            <a:endParaRPr lang="en-IN" sz="180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7463E4-B61E-4E9C-AD99-45DE07237AAE}"/>
              </a:ext>
            </a:extLst>
          </p:cNvPr>
          <p:cNvPicPr>
            <a:picLocks noChangeAspect="1"/>
          </p:cNvPicPr>
          <p:nvPr/>
        </p:nvPicPr>
        <p:blipFill>
          <a:blip r:embed="rId2"/>
          <a:stretch>
            <a:fillRect/>
          </a:stretch>
        </p:blipFill>
        <p:spPr>
          <a:xfrm>
            <a:off x="5987738" y="1497529"/>
            <a:ext cx="5628018" cy="3630071"/>
          </a:xfrm>
          <a:prstGeom prst="rect">
            <a:avLst/>
          </a:prstGeom>
        </p:spPr>
      </p:pic>
    </p:spTree>
    <p:extLst>
      <p:ext uri="{BB962C8B-B14F-4D97-AF65-F5344CB8AC3E}">
        <p14:creationId xmlns:p14="http://schemas.microsoft.com/office/powerpoint/2010/main" val="3523111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D15D-6B24-46E9-8BED-867E43F7EE1B}"/>
              </a:ext>
            </a:extLst>
          </p:cNvPr>
          <p:cNvSpPr>
            <a:spLocks noGrp="1"/>
          </p:cNvSpPr>
          <p:nvPr>
            <p:ph type="title"/>
          </p:nvPr>
        </p:nvSpPr>
        <p:spPr/>
        <p:txBody>
          <a:bodyPr/>
          <a:lstStyle/>
          <a:p>
            <a:r>
              <a:rPr lang="en-IN" dirty="0"/>
              <a:t>Reduce: Array of Objects</a:t>
            </a:r>
          </a:p>
        </p:txBody>
      </p:sp>
      <p:pic>
        <p:nvPicPr>
          <p:cNvPr id="15" name="Content Placeholder 14">
            <a:extLst>
              <a:ext uri="{FF2B5EF4-FFF2-40B4-BE49-F238E27FC236}">
                <a16:creationId xmlns:a16="http://schemas.microsoft.com/office/drawing/2014/main" id="{D214BB06-D940-4A32-BB5C-962FB45B82F0}"/>
              </a:ext>
            </a:extLst>
          </p:cNvPr>
          <p:cNvPicPr>
            <a:picLocks noGrp="1" noChangeAspect="1"/>
          </p:cNvPicPr>
          <p:nvPr>
            <p:ph idx="1"/>
          </p:nvPr>
        </p:nvPicPr>
        <p:blipFill>
          <a:blip r:embed="rId2"/>
          <a:stretch>
            <a:fillRect/>
          </a:stretch>
        </p:blipFill>
        <p:spPr>
          <a:xfrm>
            <a:off x="932484" y="1825625"/>
            <a:ext cx="10327032" cy="4351338"/>
          </a:xfrm>
        </p:spPr>
      </p:pic>
      <p:graphicFrame>
        <p:nvGraphicFramePr>
          <p:cNvPr id="16" name="Object 15">
            <a:extLst>
              <a:ext uri="{FF2B5EF4-FFF2-40B4-BE49-F238E27FC236}">
                <a16:creationId xmlns:a16="http://schemas.microsoft.com/office/drawing/2014/main" id="{AF402C31-228E-480E-9247-97435E3C4292}"/>
              </a:ext>
            </a:extLst>
          </p:cNvPr>
          <p:cNvGraphicFramePr>
            <a:graphicFrameLocks noChangeAspect="1"/>
          </p:cNvGraphicFramePr>
          <p:nvPr>
            <p:extLst>
              <p:ext uri="{D42A27DB-BD31-4B8C-83A1-F6EECF244321}">
                <p14:modId xmlns:p14="http://schemas.microsoft.com/office/powerpoint/2010/main" val="2612525907"/>
              </p:ext>
            </p:extLst>
          </p:nvPr>
        </p:nvGraphicFramePr>
        <p:xfrm>
          <a:off x="8167230" y="175867"/>
          <a:ext cx="1844675" cy="1704077"/>
        </p:xfrm>
        <a:graphic>
          <a:graphicData uri="http://schemas.openxmlformats.org/presentationml/2006/ole">
            <mc:AlternateContent xmlns:mc="http://schemas.openxmlformats.org/markup-compatibility/2006">
              <mc:Choice xmlns:v="urn:schemas-microsoft-com:vml" Requires="v">
                <p:oleObj name="Packager Shell Object" showAsIcon="1" r:id="rId3" imgW="521280" imgH="481320" progId="Package">
                  <p:embed/>
                </p:oleObj>
              </mc:Choice>
              <mc:Fallback>
                <p:oleObj name="Packager Shell Object" showAsIcon="1" r:id="rId3" imgW="521280" imgH="481320" progId="Package">
                  <p:embed/>
                  <p:pic>
                    <p:nvPicPr>
                      <p:cNvPr id="16" name="Object 15">
                        <a:extLst>
                          <a:ext uri="{FF2B5EF4-FFF2-40B4-BE49-F238E27FC236}">
                            <a16:creationId xmlns:a16="http://schemas.microsoft.com/office/drawing/2014/main" id="{AF402C31-228E-480E-9247-97435E3C4292}"/>
                          </a:ext>
                        </a:extLst>
                      </p:cNvPr>
                      <p:cNvPicPr/>
                      <p:nvPr/>
                    </p:nvPicPr>
                    <p:blipFill>
                      <a:blip r:embed="rId4"/>
                      <a:stretch>
                        <a:fillRect/>
                      </a:stretch>
                    </p:blipFill>
                    <p:spPr>
                      <a:xfrm>
                        <a:off x="8167230" y="175867"/>
                        <a:ext cx="1844675" cy="1704077"/>
                      </a:xfrm>
                      <a:prstGeom prst="rect">
                        <a:avLst/>
                      </a:prstGeom>
                    </p:spPr>
                  </p:pic>
                </p:oleObj>
              </mc:Fallback>
            </mc:AlternateContent>
          </a:graphicData>
        </a:graphic>
      </p:graphicFrame>
    </p:spTree>
    <p:extLst>
      <p:ext uri="{BB962C8B-B14F-4D97-AF65-F5344CB8AC3E}">
        <p14:creationId xmlns:p14="http://schemas.microsoft.com/office/powerpoint/2010/main" val="4279398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3EBEF-98E9-4A52-BCD1-EAE9AF2B30D8}"/>
              </a:ext>
            </a:extLst>
          </p:cNvPr>
          <p:cNvSpPr>
            <a:spLocks noGrp="1"/>
          </p:cNvSpPr>
          <p:nvPr>
            <p:ph type="title"/>
          </p:nvPr>
        </p:nvSpPr>
        <p:spPr>
          <a:xfrm>
            <a:off x="645064" y="525982"/>
            <a:ext cx="4282983" cy="1200361"/>
          </a:xfrm>
        </p:spPr>
        <p:txBody>
          <a:bodyPr anchor="b">
            <a:normAutofit/>
          </a:bodyPr>
          <a:lstStyle/>
          <a:p>
            <a:r>
              <a:rPr lang="en-IN" sz="3600"/>
              <a:t>Operator: Pluck</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A77517-46AB-4F71-9F50-CF10E7E3102C}"/>
              </a:ext>
            </a:extLst>
          </p:cNvPr>
          <p:cNvSpPr>
            <a:spLocks noGrp="1"/>
          </p:cNvSpPr>
          <p:nvPr>
            <p:ph idx="1"/>
          </p:nvPr>
        </p:nvSpPr>
        <p:spPr>
          <a:xfrm>
            <a:off x="645066" y="2031101"/>
            <a:ext cx="4282984" cy="3511943"/>
          </a:xfrm>
        </p:spPr>
        <p:txBody>
          <a:bodyPr anchor="ctr">
            <a:normAutofit/>
          </a:bodyPr>
          <a:lstStyle/>
          <a:p>
            <a:r>
              <a:rPr lang="en-IN" sz="1800"/>
              <a:t>Based on customer needs it plucks the value (it will be in the format of Array of Objects)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41E2DB-13CD-4BC4-9ECF-F8F57A6A385C}"/>
              </a:ext>
            </a:extLst>
          </p:cNvPr>
          <p:cNvPicPr>
            <a:picLocks noChangeAspect="1"/>
          </p:cNvPicPr>
          <p:nvPr/>
        </p:nvPicPr>
        <p:blipFill>
          <a:blip r:embed="rId2"/>
          <a:stretch>
            <a:fillRect/>
          </a:stretch>
        </p:blipFill>
        <p:spPr>
          <a:xfrm>
            <a:off x="5987738" y="1757825"/>
            <a:ext cx="5628018" cy="3109480"/>
          </a:xfrm>
          <a:prstGeom prst="rect">
            <a:avLst/>
          </a:prstGeom>
        </p:spPr>
      </p:pic>
    </p:spTree>
    <p:extLst>
      <p:ext uri="{BB962C8B-B14F-4D97-AF65-F5344CB8AC3E}">
        <p14:creationId xmlns:p14="http://schemas.microsoft.com/office/powerpoint/2010/main" val="138556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0023E05-F653-4CB7-BB48-7B4CC21C7869}"/>
              </a:ext>
            </a:extLst>
          </p:cNvPr>
          <p:cNvPicPr>
            <a:picLocks noChangeAspect="1"/>
          </p:cNvPicPr>
          <p:nvPr/>
        </p:nvPicPr>
        <p:blipFill>
          <a:blip r:embed="rId2"/>
          <a:stretch>
            <a:fillRect/>
          </a:stretch>
        </p:blipFill>
        <p:spPr>
          <a:xfrm>
            <a:off x="1219200" y="1844675"/>
            <a:ext cx="9750425" cy="1958975"/>
          </a:xfrm>
          <a:prstGeom prst="rect">
            <a:avLst/>
          </a:prstGeom>
        </p:spPr>
      </p:pic>
      <p:pic>
        <p:nvPicPr>
          <p:cNvPr id="5" name="Content Placeholder 4">
            <a:extLst>
              <a:ext uri="{FF2B5EF4-FFF2-40B4-BE49-F238E27FC236}">
                <a16:creationId xmlns:a16="http://schemas.microsoft.com/office/drawing/2014/main" id="{AB887D09-E9F8-452F-9729-3CF56BEBDCAE}"/>
              </a:ext>
            </a:extLst>
          </p:cNvPr>
          <p:cNvPicPr>
            <a:picLocks noGrp="1" noChangeAspect="1"/>
          </p:cNvPicPr>
          <p:nvPr>
            <p:ph idx="1"/>
          </p:nvPr>
        </p:nvPicPr>
        <p:blipFill>
          <a:blip r:embed="rId3"/>
          <a:stretch>
            <a:fillRect/>
          </a:stretch>
        </p:blipFill>
        <p:spPr>
          <a:xfrm>
            <a:off x="1219200" y="3870325"/>
            <a:ext cx="9750425" cy="2425700"/>
          </a:xfrm>
        </p:spPr>
      </p:pic>
      <p:sp>
        <p:nvSpPr>
          <p:cNvPr id="2" name="Title 1">
            <a:extLst>
              <a:ext uri="{FF2B5EF4-FFF2-40B4-BE49-F238E27FC236}">
                <a16:creationId xmlns:a16="http://schemas.microsoft.com/office/drawing/2014/main" id="{952E3704-F954-4815-A72D-A7696E25635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Pluck with joinBy</a:t>
            </a:r>
          </a:p>
        </p:txBody>
      </p:sp>
    </p:spTree>
    <p:extLst>
      <p:ext uri="{BB962C8B-B14F-4D97-AF65-F5344CB8AC3E}">
        <p14:creationId xmlns:p14="http://schemas.microsoft.com/office/powerpoint/2010/main" val="28559681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8C941F-DBA8-4E79-AEB2-43B49CB41EB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Operator: Flatten</a:t>
            </a:r>
          </a:p>
        </p:txBody>
      </p:sp>
      <p:sp>
        <p:nvSpPr>
          <p:cNvPr id="3" name="Content Placeholder 2">
            <a:extLst>
              <a:ext uri="{FF2B5EF4-FFF2-40B4-BE49-F238E27FC236}">
                <a16:creationId xmlns:a16="http://schemas.microsoft.com/office/drawing/2014/main" id="{3556FA98-592B-4935-887C-73E03C94F992}"/>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Flatten combine all the data and gives the required data in sigle set of array</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836C85E-201C-447C-82B1-42654683B750}"/>
              </a:ext>
            </a:extLst>
          </p:cNvPr>
          <p:cNvPicPr>
            <a:picLocks noChangeAspect="1"/>
          </p:cNvPicPr>
          <p:nvPr/>
        </p:nvPicPr>
        <p:blipFill>
          <a:blip r:embed="rId2"/>
          <a:stretch>
            <a:fillRect/>
          </a:stretch>
        </p:blipFill>
        <p:spPr>
          <a:xfrm>
            <a:off x="321191" y="2642616"/>
            <a:ext cx="5612114" cy="3605784"/>
          </a:xfrm>
          <a:prstGeom prst="rect">
            <a:avLst/>
          </a:prstGeom>
        </p:spPr>
      </p:pic>
      <p:pic>
        <p:nvPicPr>
          <p:cNvPr id="5" name="Picture 4">
            <a:extLst>
              <a:ext uri="{FF2B5EF4-FFF2-40B4-BE49-F238E27FC236}">
                <a16:creationId xmlns:a16="http://schemas.microsoft.com/office/drawing/2014/main" id="{F4ECC80B-2898-408D-A03F-EF78DE74F2C0}"/>
              </a:ext>
            </a:extLst>
          </p:cNvPr>
          <p:cNvPicPr>
            <a:picLocks noChangeAspect="1"/>
          </p:cNvPicPr>
          <p:nvPr/>
        </p:nvPicPr>
        <p:blipFill>
          <a:blip r:embed="rId3"/>
          <a:stretch>
            <a:fillRect/>
          </a:stretch>
        </p:blipFill>
        <p:spPr>
          <a:xfrm>
            <a:off x="6142041" y="2642616"/>
            <a:ext cx="5726871" cy="3605783"/>
          </a:xfrm>
          <a:prstGeom prst="rect">
            <a:avLst/>
          </a:prstGeom>
        </p:spPr>
      </p:pic>
    </p:spTree>
    <p:extLst>
      <p:ext uri="{BB962C8B-B14F-4D97-AF65-F5344CB8AC3E}">
        <p14:creationId xmlns:p14="http://schemas.microsoft.com/office/powerpoint/2010/main" val="128223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A0A1-C488-4F38-A493-924F69F6EFE8}"/>
              </a:ext>
            </a:extLst>
          </p:cNvPr>
          <p:cNvSpPr>
            <a:spLocks noGrp="1"/>
          </p:cNvSpPr>
          <p:nvPr>
            <p:ph type="title"/>
          </p:nvPr>
        </p:nvSpPr>
        <p:spPr>
          <a:xfrm>
            <a:off x="648928" y="338328"/>
            <a:ext cx="3685032" cy="1608328"/>
          </a:xfrm>
        </p:spPr>
        <p:txBody>
          <a:bodyPr vert="horz" lIns="91440" tIns="45720" rIns="91440" bIns="45720" rtlCol="0">
            <a:normAutofit/>
          </a:bodyPr>
          <a:lstStyle/>
          <a:p>
            <a:r>
              <a:rPr lang="en-US" sz="2500" kern="1200">
                <a:highlight>
                  <a:srgbClr val="C0C0C0"/>
                </a:highlight>
                <a:latin typeface="+mj-lt"/>
                <a:ea typeface="+mj-ea"/>
                <a:cs typeface="+mj-cs"/>
              </a:rPr>
              <a:t>Flatten: Used to merge 2 or more array of objects/Objects into single array</a:t>
            </a:r>
          </a:p>
        </p:txBody>
      </p:sp>
      <p:sp>
        <p:nvSpPr>
          <p:cNvPr id="36" name="Content Placeholder 25">
            <a:extLst>
              <a:ext uri="{FF2B5EF4-FFF2-40B4-BE49-F238E27FC236}">
                <a16:creationId xmlns:a16="http://schemas.microsoft.com/office/drawing/2014/main" id="{DB8475D5-20C7-E883-84E0-BC9617C670E3}"/>
              </a:ext>
            </a:extLst>
          </p:cNvPr>
          <p:cNvSpPr>
            <a:spLocks noGrp="1"/>
          </p:cNvSpPr>
          <p:nvPr>
            <p:ph idx="1"/>
          </p:nvPr>
        </p:nvSpPr>
        <p:spPr>
          <a:xfrm>
            <a:off x="4864100" y="338328"/>
            <a:ext cx="6675627" cy="1605083"/>
          </a:xfrm>
        </p:spPr>
        <p:txBody>
          <a:bodyPr anchor="ctr">
            <a:normAutofit/>
          </a:bodyPr>
          <a:lstStyle/>
          <a:p>
            <a:r>
              <a:rPr lang="en-US" sz="2000" dirty="0"/>
              <a:t>Difference by using flatten </a:t>
            </a:r>
            <a:r>
              <a:rPr lang="en-US" sz="2000" dirty="0" err="1"/>
              <a:t>kyword</a:t>
            </a:r>
            <a:r>
              <a:rPr lang="en-US" sz="2000" dirty="0"/>
              <a:t> &amp; Without flatten keyword</a:t>
            </a:r>
          </a:p>
        </p:txBody>
      </p:sp>
      <p:sp>
        <p:nvSpPr>
          <p:cNvPr id="37" name="Rectangle 28">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Graphical user interface, application, Word&#10;&#10;Description automatically generated">
            <a:extLst>
              <a:ext uri="{FF2B5EF4-FFF2-40B4-BE49-F238E27FC236}">
                <a16:creationId xmlns:a16="http://schemas.microsoft.com/office/drawing/2014/main" id="{85C15EF6-D279-4F07-B480-55EA0E8C1E3E}"/>
              </a:ext>
            </a:extLst>
          </p:cNvPr>
          <p:cNvPicPr>
            <a:picLocks noChangeAspect="1"/>
          </p:cNvPicPr>
          <p:nvPr/>
        </p:nvPicPr>
        <p:blipFill rotWithShape="1">
          <a:blip r:embed="rId2"/>
          <a:srcRect l="8241" r="1" b="1"/>
          <a:stretch/>
        </p:blipFill>
        <p:spPr>
          <a:xfrm>
            <a:off x="640080" y="2746075"/>
            <a:ext cx="5276088" cy="329184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300EE970-8CA0-4122-9CEA-E2BFC97169FB}"/>
              </a:ext>
            </a:extLst>
          </p:cNvPr>
          <p:cNvPicPr>
            <a:picLocks noChangeAspect="1"/>
          </p:cNvPicPr>
          <p:nvPr/>
        </p:nvPicPr>
        <p:blipFill rotWithShape="1">
          <a:blip r:embed="rId3"/>
          <a:srcRect r="5433" b="-3"/>
          <a:stretch/>
        </p:blipFill>
        <p:spPr>
          <a:xfrm>
            <a:off x="6272784" y="2746075"/>
            <a:ext cx="5276088" cy="3291840"/>
          </a:xfrm>
          <a:prstGeom prst="rect">
            <a:avLst/>
          </a:prstGeom>
        </p:spPr>
      </p:pic>
    </p:spTree>
    <p:extLst>
      <p:ext uri="{BB962C8B-B14F-4D97-AF65-F5344CB8AC3E}">
        <p14:creationId xmlns:p14="http://schemas.microsoft.com/office/powerpoint/2010/main" val="99277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33D4D-F3F8-458F-97DF-6FB3EAE6B1C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API LED Connectivity</a:t>
            </a:r>
          </a:p>
        </p:txBody>
      </p:sp>
      <p:pic>
        <p:nvPicPr>
          <p:cNvPr id="5" name="Content Placeholder 4" descr="Diagram&#10;&#10;Description automatically generated">
            <a:extLst>
              <a:ext uri="{FF2B5EF4-FFF2-40B4-BE49-F238E27FC236}">
                <a16:creationId xmlns:a16="http://schemas.microsoft.com/office/drawing/2014/main" id="{4E2CA518-3CA1-44B1-87B7-2D64ABD2E2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671" y="1608552"/>
            <a:ext cx="9023308" cy="4394199"/>
          </a:xfrm>
          <a:prstGeom prst="rect">
            <a:avLst/>
          </a:prstGeom>
        </p:spPr>
      </p:pic>
    </p:spTree>
    <p:extLst>
      <p:ext uri="{BB962C8B-B14F-4D97-AF65-F5344CB8AC3E}">
        <p14:creationId xmlns:p14="http://schemas.microsoft.com/office/powerpoint/2010/main" val="3564621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88988-1794-45C5-8A69-231DBDD6C274}"/>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latin typeface="+mj-lt"/>
                <a:ea typeface="+mj-ea"/>
                <a:cs typeface="+mj-cs"/>
              </a:rPr>
              <a:t>Filter Key in DataWeave</a:t>
            </a:r>
          </a:p>
        </p:txBody>
      </p:sp>
      <p:sp>
        <p:nvSpPr>
          <p:cNvPr id="31" name="Rectangle 1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C3E833-1F9A-430B-9A70-16DD4B38C17C}"/>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800" kern="1200" dirty="0">
                <a:latin typeface="+mn-lt"/>
                <a:ea typeface="+mn-ea"/>
                <a:cs typeface="+mn-cs"/>
              </a:rPr>
              <a:t>If we want to filter by </a:t>
            </a:r>
            <a:r>
              <a:rPr lang="en-US" sz="1800" dirty="0"/>
              <a:t>key, value</a:t>
            </a:r>
          </a:p>
          <a:p>
            <a:pPr marL="0" indent="0">
              <a:buNone/>
            </a:pPr>
            <a:r>
              <a:rPr lang="en-US" sz="1800" kern="1200" dirty="0">
                <a:latin typeface="+mn-lt"/>
                <a:ea typeface="+mn-ea"/>
                <a:cs typeface="+mn-cs"/>
              </a:rPr>
              <a:t>-&gt; </a:t>
            </a:r>
            <a:r>
              <a:rPr lang="en-US" sz="1800" kern="1200" dirty="0" err="1">
                <a:latin typeface="+mn-lt"/>
                <a:ea typeface="+mn-ea"/>
                <a:cs typeface="+mn-cs"/>
              </a:rPr>
              <a:t>eg</a:t>
            </a:r>
            <a:r>
              <a:rPr lang="en-US" sz="1800" kern="1200" dirty="0">
                <a:latin typeface="+mn-lt"/>
                <a:ea typeface="+mn-ea"/>
                <a:cs typeface="+mn-cs"/>
              </a:rPr>
              <a:t> : $.id&gt;200</a:t>
            </a:r>
          </a:p>
          <a:p>
            <a:pPr marL="0" indent="0">
              <a:buNone/>
            </a:pPr>
            <a:r>
              <a:rPr lang="en-US" sz="1800" b="1" dirty="0"/>
              <a:t>Note</a:t>
            </a:r>
            <a:r>
              <a:rPr lang="en-US" sz="1800" dirty="0"/>
              <a:t>: We use filter for map( ) and </a:t>
            </a:r>
            <a:r>
              <a:rPr lang="en-US" sz="1800" dirty="0" err="1"/>
              <a:t>filterObject</a:t>
            </a:r>
            <a:r>
              <a:rPr lang="en-US" sz="1800" dirty="0"/>
              <a:t> for </a:t>
            </a:r>
            <a:r>
              <a:rPr lang="en-US" sz="1800" dirty="0" err="1"/>
              <a:t>mapObject</a:t>
            </a:r>
            <a:r>
              <a:rPr lang="en-US" sz="1800" dirty="0"/>
              <a:t>( )</a:t>
            </a:r>
            <a:endParaRPr lang="en-US" sz="1800" kern="1200" dirty="0">
              <a:latin typeface="+mn-lt"/>
              <a:ea typeface="+mn-ea"/>
              <a:cs typeface="+mn-cs"/>
            </a:endParaRPr>
          </a:p>
        </p:txBody>
      </p:sp>
      <p:sp>
        <p:nvSpPr>
          <p:cNvPr id="32" name="Rectangle 2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93C27A-5A97-4089-A971-629C5310D2EB}"/>
              </a:ext>
            </a:extLst>
          </p:cNvPr>
          <p:cNvPicPr>
            <a:picLocks noChangeAspect="1"/>
          </p:cNvPicPr>
          <p:nvPr/>
        </p:nvPicPr>
        <p:blipFill>
          <a:blip r:embed="rId2"/>
          <a:stretch>
            <a:fillRect/>
          </a:stretch>
        </p:blipFill>
        <p:spPr>
          <a:xfrm>
            <a:off x="5987738" y="1089498"/>
            <a:ext cx="5628018" cy="4446133"/>
          </a:xfrm>
          <a:prstGeom prst="rect">
            <a:avLst/>
          </a:prstGeom>
        </p:spPr>
      </p:pic>
    </p:spTree>
    <p:extLst>
      <p:ext uri="{BB962C8B-B14F-4D97-AF65-F5344CB8AC3E}">
        <p14:creationId xmlns:p14="http://schemas.microsoft.com/office/powerpoint/2010/main" val="19435709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D61FD1-B7E6-41C5-81CA-6D6C0CDC25C2}"/>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err="1"/>
              <a:t>groupBy</a:t>
            </a:r>
            <a:r>
              <a:rPr lang="en-US" sz="3600" dirty="0"/>
              <a:t> in </a:t>
            </a:r>
            <a:r>
              <a:rPr lang="en-US" sz="3600" dirty="0" err="1"/>
              <a:t>DataWeave</a:t>
            </a:r>
            <a:endParaRPr lang="en-US" sz="3600" dirty="0"/>
          </a:p>
        </p:txBody>
      </p:sp>
      <p:sp>
        <p:nvSpPr>
          <p:cNvPr id="3" name="Content Placeholder 2">
            <a:extLst>
              <a:ext uri="{FF2B5EF4-FFF2-40B4-BE49-F238E27FC236}">
                <a16:creationId xmlns:a16="http://schemas.microsoft.com/office/drawing/2014/main" id="{4BC6FBE1-306B-4948-A712-037C3ACF98A1}"/>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groupBy is used to group the array according to the key(id, name,…)</a:t>
            </a: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application&#10;&#10;Description automatically generated">
            <a:extLst>
              <a:ext uri="{FF2B5EF4-FFF2-40B4-BE49-F238E27FC236}">
                <a16:creationId xmlns:a16="http://schemas.microsoft.com/office/drawing/2014/main" id="{64C1719B-6DBB-4201-A2AE-7D5CEF8BC4E8}"/>
              </a:ext>
            </a:extLst>
          </p:cNvPr>
          <p:cNvPicPr>
            <a:picLocks noChangeAspect="1"/>
          </p:cNvPicPr>
          <p:nvPr/>
        </p:nvPicPr>
        <p:blipFill>
          <a:blip r:embed="rId2"/>
          <a:stretch>
            <a:fillRect/>
          </a:stretch>
        </p:blipFill>
        <p:spPr>
          <a:xfrm>
            <a:off x="549056" y="2200645"/>
            <a:ext cx="5431536" cy="4127966"/>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306CF21F-1220-4179-A5EF-016539AE7BA6}"/>
              </a:ext>
            </a:extLst>
          </p:cNvPr>
          <p:cNvPicPr>
            <a:picLocks noChangeAspect="1"/>
          </p:cNvPicPr>
          <p:nvPr/>
        </p:nvPicPr>
        <p:blipFill>
          <a:blip r:embed="rId3"/>
          <a:stretch>
            <a:fillRect/>
          </a:stretch>
        </p:blipFill>
        <p:spPr>
          <a:xfrm>
            <a:off x="6211408" y="2247427"/>
            <a:ext cx="5431536" cy="3883547"/>
          </a:xfrm>
          <a:prstGeom prst="rect">
            <a:avLst/>
          </a:prstGeom>
        </p:spPr>
      </p:pic>
      <p:sp>
        <p:nvSpPr>
          <p:cNvPr id="8" name="Rectangle 7">
            <a:extLst>
              <a:ext uri="{FF2B5EF4-FFF2-40B4-BE49-F238E27FC236}">
                <a16:creationId xmlns:a16="http://schemas.microsoft.com/office/drawing/2014/main" id="{4716EB0C-18D6-41F2-BCC8-5785C1D9C669}"/>
              </a:ext>
            </a:extLst>
          </p:cNvPr>
          <p:cNvSpPr/>
          <p:nvPr/>
        </p:nvSpPr>
        <p:spPr>
          <a:xfrm>
            <a:off x="1742516" y="3724520"/>
            <a:ext cx="1627048" cy="600164"/>
          </a:xfrm>
          <a:prstGeom prst="rect">
            <a:avLst/>
          </a:prstGeom>
          <a:noFill/>
        </p:spPr>
        <p:txBody>
          <a:bodyPr wrap="square" lIns="91440" tIns="45720" rIns="91440" bIns="45720">
            <a:spAutoFit/>
          </a:bodyPr>
          <a:lstStyle/>
          <a:p>
            <a:pPr algn="ctr"/>
            <a:r>
              <a:rPr lang="en-US" sz="3300" b="0" cap="none" spc="0" dirty="0">
                <a:ln w="0"/>
                <a:solidFill>
                  <a:schemeClr val="tx1"/>
                </a:solidFill>
                <a:effectLst>
                  <a:outerShdw blurRad="38100" dist="19050" dir="2700000" algn="tl" rotWithShape="0">
                    <a:schemeClr val="dk1">
                      <a:alpha val="40000"/>
                    </a:schemeClr>
                  </a:outerShdw>
                </a:effectLst>
                <a:highlight>
                  <a:srgbClr val="FFFF00"/>
                </a:highlight>
              </a:rPr>
              <a:t>By ID</a:t>
            </a:r>
          </a:p>
        </p:txBody>
      </p:sp>
      <p:sp>
        <p:nvSpPr>
          <p:cNvPr id="15" name="TextBox 14">
            <a:extLst>
              <a:ext uri="{FF2B5EF4-FFF2-40B4-BE49-F238E27FC236}">
                <a16:creationId xmlns:a16="http://schemas.microsoft.com/office/drawing/2014/main" id="{356CA88D-9632-4E85-9BAE-DD48EFC3CDA6}"/>
              </a:ext>
            </a:extLst>
          </p:cNvPr>
          <p:cNvSpPr txBox="1"/>
          <p:nvPr/>
        </p:nvSpPr>
        <p:spPr>
          <a:xfrm>
            <a:off x="5623941" y="3767811"/>
            <a:ext cx="6096000" cy="600164"/>
          </a:xfrm>
          <a:prstGeom prst="rect">
            <a:avLst/>
          </a:prstGeom>
          <a:noFill/>
        </p:spPr>
        <p:txBody>
          <a:bodyPr wrap="square">
            <a:spAutoFit/>
          </a:bodyPr>
          <a:lstStyle/>
          <a:p>
            <a:pPr algn="ctr"/>
            <a:r>
              <a:rPr lang="en-US" sz="3300" b="0" cap="none" spc="0" dirty="0">
                <a:ln w="0"/>
                <a:solidFill>
                  <a:schemeClr val="tx1"/>
                </a:solidFill>
                <a:effectLst>
                  <a:outerShdw blurRad="38100" dist="19050" dir="2700000" algn="tl" rotWithShape="0">
                    <a:schemeClr val="dk1">
                      <a:alpha val="40000"/>
                    </a:schemeClr>
                  </a:outerShdw>
                </a:effectLst>
                <a:highlight>
                  <a:srgbClr val="FFFF00"/>
                </a:highlight>
              </a:rPr>
              <a:t>By name</a:t>
            </a:r>
          </a:p>
        </p:txBody>
      </p:sp>
    </p:spTree>
    <p:extLst>
      <p:ext uri="{BB962C8B-B14F-4D97-AF65-F5344CB8AC3E}">
        <p14:creationId xmlns:p14="http://schemas.microsoft.com/office/powerpoint/2010/main" val="249963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D61FD1-B7E6-41C5-81CA-6D6C0CDC25C2}"/>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err="1"/>
              <a:t>orderBy</a:t>
            </a:r>
            <a:r>
              <a:rPr lang="en-US" sz="3600" dirty="0"/>
              <a:t> in </a:t>
            </a:r>
            <a:r>
              <a:rPr lang="en-US" sz="3600" dirty="0" err="1"/>
              <a:t>DataWeave</a:t>
            </a:r>
            <a:endParaRPr lang="en-US" sz="3600" dirty="0"/>
          </a:p>
        </p:txBody>
      </p:sp>
      <p:sp>
        <p:nvSpPr>
          <p:cNvPr id="3" name="Content Placeholder 2">
            <a:extLst>
              <a:ext uri="{FF2B5EF4-FFF2-40B4-BE49-F238E27FC236}">
                <a16:creationId xmlns:a16="http://schemas.microsoft.com/office/drawing/2014/main" id="{4BC6FBE1-306B-4948-A712-037C3ACF98A1}"/>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orderBy</a:t>
            </a:r>
            <a:r>
              <a:rPr lang="en-US" sz="2400" dirty="0"/>
              <a:t> is used to keep the array in Order (Ascending/Descending)</a:t>
            </a:r>
          </a:p>
        </p:txBody>
      </p:sp>
      <p:sp>
        <p:nvSpPr>
          <p:cNvPr id="27" name="Rectangle 2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Graphical user interface, text, application&#10;&#10;Description automatically generated">
            <a:extLst>
              <a:ext uri="{FF2B5EF4-FFF2-40B4-BE49-F238E27FC236}">
                <a16:creationId xmlns:a16="http://schemas.microsoft.com/office/drawing/2014/main" id="{AB2985E7-1BD7-4939-9900-E55D12FCE494}"/>
              </a:ext>
            </a:extLst>
          </p:cNvPr>
          <p:cNvPicPr>
            <a:picLocks noChangeAspect="1"/>
          </p:cNvPicPr>
          <p:nvPr/>
        </p:nvPicPr>
        <p:blipFill>
          <a:blip r:embed="rId2"/>
          <a:stretch>
            <a:fillRect/>
          </a:stretch>
        </p:blipFill>
        <p:spPr>
          <a:xfrm>
            <a:off x="549058" y="2354282"/>
            <a:ext cx="5431536" cy="3679865"/>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F5CE2E25-0640-4AAC-95A9-666D394A3F27}"/>
              </a:ext>
            </a:extLst>
          </p:cNvPr>
          <p:cNvPicPr>
            <a:picLocks noChangeAspect="1"/>
          </p:cNvPicPr>
          <p:nvPr/>
        </p:nvPicPr>
        <p:blipFill>
          <a:blip r:embed="rId3"/>
          <a:stretch>
            <a:fillRect/>
          </a:stretch>
        </p:blipFill>
        <p:spPr>
          <a:xfrm>
            <a:off x="6211408" y="2362847"/>
            <a:ext cx="5431536" cy="3652708"/>
          </a:xfrm>
          <a:prstGeom prst="rect">
            <a:avLst/>
          </a:prstGeom>
        </p:spPr>
      </p:pic>
      <p:sp>
        <p:nvSpPr>
          <p:cNvPr id="11" name="Rectangle 10">
            <a:extLst>
              <a:ext uri="{FF2B5EF4-FFF2-40B4-BE49-F238E27FC236}">
                <a16:creationId xmlns:a16="http://schemas.microsoft.com/office/drawing/2014/main" id="{5D6CC10A-D763-4CE0-AF05-45F40F981074}"/>
              </a:ext>
            </a:extLst>
          </p:cNvPr>
          <p:cNvSpPr/>
          <p:nvPr/>
        </p:nvSpPr>
        <p:spPr>
          <a:xfrm>
            <a:off x="2181537" y="3348335"/>
            <a:ext cx="72327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highlight>
                  <a:srgbClr val="FFFF00"/>
                </a:highlight>
              </a:rPr>
              <a:t>Id</a:t>
            </a:r>
          </a:p>
        </p:txBody>
      </p:sp>
      <p:sp>
        <p:nvSpPr>
          <p:cNvPr id="22" name="TextBox 21">
            <a:extLst>
              <a:ext uri="{FF2B5EF4-FFF2-40B4-BE49-F238E27FC236}">
                <a16:creationId xmlns:a16="http://schemas.microsoft.com/office/drawing/2014/main" id="{5F871397-0AD1-4946-BBB2-F1B0B24DCA2A}"/>
              </a:ext>
            </a:extLst>
          </p:cNvPr>
          <p:cNvSpPr txBox="1"/>
          <p:nvPr/>
        </p:nvSpPr>
        <p:spPr>
          <a:xfrm>
            <a:off x="5227320" y="3752422"/>
            <a:ext cx="6096000" cy="615553"/>
          </a:xfrm>
          <a:prstGeom prst="rect">
            <a:avLst/>
          </a:prstGeom>
          <a:noFill/>
        </p:spPr>
        <p:txBody>
          <a:bodyPr wrap="square">
            <a:spAutoFit/>
          </a:bodyPr>
          <a:lstStyle/>
          <a:p>
            <a:pPr algn="ctr"/>
            <a:r>
              <a:rPr lang="en-US" sz="3400" dirty="0">
                <a:ln w="0"/>
                <a:effectLst>
                  <a:outerShdw blurRad="38100" dist="19050" dir="2700000" algn="tl" rotWithShape="0">
                    <a:schemeClr val="dk1">
                      <a:alpha val="40000"/>
                    </a:schemeClr>
                  </a:outerShdw>
                </a:effectLst>
                <a:highlight>
                  <a:srgbClr val="FFFF00"/>
                </a:highlight>
              </a:rPr>
              <a:t>Name</a:t>
            </a:r>
            <a:endParaRPr lang="en-US" sz="3400" b="0" cap="none" spc="0" dirty="0">
              <a:ln w="0"/>
              <a:solidFill>
                <a:schemeClr val="tx1"/>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6523642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C0B39-ACB4-47C2-BC3B-D981969ADE3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distinctBy</a:t>
            </a:r>
            <a:r>
              <a:rPr lang="en-US" sz="3200" kern="1200" dirty="0">
                <a:solidFill>
                  <a:schemeClr val="bg1"/>
                </a:solidFill>
                <a:latin typeface="+mj-lt"/>
                <a:ea typeface="+mj-ea"/>
                <a:cs typeface="+mj-cs"/>
              </a:rPr>
              <a:t> : To remove duplicate records (Unique date)</a:t>
            </a:r>
          </a:p>
        </p:txBody>
      </p:sp>
      <p:pic>
        <p:nvPicPr>
          <p:cNvPr id="5" name="Content Placeholder 4">
            <a:extLst>
              <a:ext uri="{FF2B5EF4-FFF2-40B4-BE49-F238E27FC236}">
                <a16:creationId xmlns:a16="http://schemas.microsoft.com/office/drawing/2014/main" id="{D7623CAE-9BF0-40E2-89FF-5BF46B31F737}"/>
              </a:ext>
            </a:extLst>
          </p:cNvPr>
          <p:cNvPicPr>
            <a:picLocks noGrp="1" noChangeAspect="1"/>
          </p:cNvPicPr>
          <p:nvPr>
            <p:ph idx="1"/>
          </p:nvPr>
        </p:nvPicPr>
        <p:blipFill>
          <a:blip r:embed="rId2"/>
          <a:stretch>
            <a:fillRect/>
          </a:stretch>
        </p:blipFill>
        <p:spPr>
          <a:xfrm>
            <a:off x="643467" y="1704945"/>
            <a:ext cx="10905066" cy="4334762"/>
          </a:xfrm>
          <a:prstGeom prst="rect">
            <a:avLst/>
          </a:prstGeom>
        </p:spPr>
      </p:pic>
    </p:spTree>
    <p:extLst>
      <p:ext uri="{BB962C8B-B14F-4D97-AF65-F5344CB8AC3E}">
        <p14:creationId xmlns:p14="http://schemas.microsoft.com/office/powerpoint/2010/main" val="2525846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C7E7BA-DD45-4319-B64A-FDD58A3D1B9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solidFill>
                  <a:srgbClr val="FFFFFF"/>
                </a:solidFill>
              </a:rPr>
              <a:t>d</a:t>
            </a:r>
            <a:r>
              <a:rPr lang="en-US" sz="4000" kern="1200" dirty="0">
                <a:solidFill>
                  <a:srgbClr val="FFFFFF"/>
                </a:solidFill>
                <a:latin typeface="+mj-lt"/>
                <a:ea typeface="+mj-ea"/>
                <a:cs typeface="+mj-cs"/>
              </a:rPr>
              <a:t>efault : Not to store Null values </a:t>
            </a:r>
          </a:p>
        </p:txBody>
      </p:sp>
      <p:sp>
        <p:nvSpPr>
          <p:cNvPr id="3" name="Content Placeholder 2">
            <a:extLst>
              <a:ext uri="{FF2B5EF4-FFF2-40B4-BE49-F238E27FC236}">
                <a16:creationId xmlns:a16="http://schemas.microsoft.com/office/drawing/2014/main" id="{A0049314-2FE8-4CBE-A8A6-25DB27338836}"/>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1700" kern="1200">
                <a:solidFill>
                  <a:srgbClr val="FFFFFF"/>
                </a:solidFill>
                <a:latin typeface="+mn-lt"/>
                <a:ea typeface="+mn-ea"/>
                <a:cs typeface="+mn-cs"/>
              </a:rPr>
              <a:t>If the id/location/name is empty then a default placeholder will be set in that place</a:t>
            </a:r>
          </a:p>
        </p:txBody>
      </p:sp>
      <p:pic>
        <p:nvPicPr>
          <p:cNvPr id="5" name="Picture 4">
            <a:extLst>
              <a:ext uri="{FF2B5EF4-FFF2-40B4-BE49-F238E27FC236}">
                <a16:creationId xmlns:a16="http://schemas.microsoft.com/office/drawing/2014/main" id="{E5172464-8D6E-477D-8A93-7C51270CC969}"/>
              </a:ext>
            </a:extLst>
          </p:cNvPr>
          <p:cNvPicPr>
            <a:picLocks noChangeAspect="1"/>
          </p:cNvPicPr>
          <p:nvPr/>
        </p:nvPicPr>
        <p:blipFill>
          <a:blip r:embed="rId2"/>
          <a:stretch>
            <a:fillRect/>
          </a:stretch>
        </p:blipFill>
        <p:spPr>
          <a:xfrm>
            <a:off x="1359659" y="1966293"/>
            <a:ext cx="9472681" cy="4452160"/>
          </a:xfrm>
          <a:prstGeom prst="rect">
            <a:avLst/>
          </a:prstGeom>
        </p:spPr>
      </p:pic>
    </p:spTree>
    <p:extLst>
      <p:ext uri="{BB962C8B-B14F-4D97-AF65-F5344CB8AC3E}">
        <p14:creationId xmlns:p14="http://schemas.microsoft.com/office/powerpoint/2010/main" val="2131048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66403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80ABD5A-16BF-4DFC-BF01-0475E45ACF9F}"/>
              </a:ext>
            </a:extLst>
          </p:cNvPr>
          <p:cNvSpPr>
            <a:spLocks noGrp="1"/>
          </p:cNvSpPr>
          <p:nvPr>
            <p:ph type="title"/>
          </p:nvPr>
        </p:nvSpPr>
        <p:spPr>
          <a:xfrm>
            <a:off x="777240" y="694944"/>
            <a:ext cx="6610388" cy="1042416"/>
          </a:xfrm>
        </p:spPr>
        <p:txBody>
          <a:bodyPr>
            <a:normAutofit/>
          </a:bodyPr>
          <a:lstStyle/>
          <a:p>
            <a:r>
              <a:rPr lang="en-IN" sz="4200" dirty="0">
                <a:solidFill>
                  <a:srgbClr val="FFFFFF"/>
                </a:solidFill>
              </a:rPr>
              <a:t>If-else in </a:t>
            </a:r>
            <a:r>
              <a:rPr lang="en-IN" sz="4200" dirty="0" err="1">
                <a:solidFill>
                  <a:srgbClr val="FFFFFF"/>
                </a:solidFill>
              </a:rPr>
              <a:t>DataWeave</a:t>
            </a:r>
            <a:endParaRPr lang="en-IN" sz="4200" dirty="0">
              <a:solidFill>
                <a:srgbClr val="FFFFFF"/>
              </a:solidFill>
            </a:endParaRPr>
          </a:p>
        </p:txBody>
      </p:sp>
      <p:sp>
        <p:nvSpPr>
          <p:cNvPr id="24" name="Rectangle 2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45E9FF">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45E9F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219157A-AEAB-4AAA-BFBF-0E6E85B9C921}"/>
              </a:ext>
            </a:extLst>
          </p:cNvPr>
          <p:cNvPicPr>
            <a:picLocks noChangeAspect="1"/>
          </p:cNvPicPr>
          <p:nvPr/>
        </p:nvPicPr>
        <p:blipFill>
          <a:blip r:embed="rId2"/>
          <a:stretch>
            <a:fillRect/>
          </a:stretch>
        </p:blipFill>
        <p:spPr>
          <a:xfrm>
            <a:off x="981075" y="2180680"/>
            <a:ext cx="6134099" cy="4140517"/>
          </a:xfrm>
          <a:prstGeom prst="rect">
            <a:avLst/>
          </a:prstGeom>
        </p:spPr>
      </p:pic>
      <p:sp>
        <p:nvSpPr>
          <p:cNvPr id="30" name="Rectangle 2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5976DE-1272-4E1F-B54E-5EB8AAE7F54D}"/>
              </a:ext>
            </a:extLst>
          </p:cNvPr>
          <p:cNvSpPr>
            <a:spLocks noGrp="1"/>
          </p:cNvSpPr>
          <p:nvPr>
            <p:ph idx="1"/>
          </p:nvPr>
        </p:nvSpPr>
        <p:spPr>
          <a:xfrm>
            <a:off x="8109311" y="2393792"/>
            <a:ext cx="3360212" cy="3740893"/>
          </a:xfrm>
        </p:spPr>
        <p:txBody>
          <a:bodyPr anchor="ctr">
            <a:normAutofit/>
          </a:bodyPr>
          <a:lstStyle/>
          <a:p>
            <a:r>
              <a:rPr lang="en-IN" sz="1800" dirty="0"/>
              <a:t>If-else is a conditional statement </a:t>
            </a:r>
          </a:p>
          <a:p>
            <a:r>
              <a:rPr lang="en-IN" sz="1800" dirty="0"/>
              <a:t>Syntax: </a:t>
            </a:r>
          </a:p>
          <a:p>
            <a:pPr marL="457200" lvl="1" indent="0">
              <a:buNone/>
            </a:pPr>
            <a:r>
              <a:rPr lang="en-IN" sz="1800" dirty="0" err="1"/>
              <a:t>Eg</a:t>
            </a:r>
            <a:r>
              <a:rPr lang="en-IN" sz="1800" dirty="0"/>
              <a:t>: Status: if($.marks &gt;= 60) “Pass” else “Fail”</a:t>
            </a:r>
          </a:p>
        </p:txBody>
      </p:sp>
    </p:spTree>
    <p:extLst>
      <p:ext uri="{BB962C8B-B14F-4D97-AF65-F5344CB8AC3E}">
        <p14:creationId xmlns:p14="http://schemas.microsoft.com/office/powerpoint/2010/main" val="1222248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1EEEC-F052-42F4-84D4-2F418F960B49}"/>
              </a:ext>
            </a:extLst>
          </p:cNvPr>
          <p:cNvSpPr>
            <a:spLocks noGrp="1"/>
          </p:cNvSpPr>
          <p:nvPr>
            <p:ph type="title"/>
          </p:nvPr>
        </p:nvSpPr>
        <p:spPr>
          <a:xfrm>
            <a:off x="649270" y="506727"/>
            <a:ext cx="3885141" cy="1526741"/>
          </a:xfrm>
        </p:spPr>
        <p:txBody>
          <a:bodyPr>
            <a:normAutofit/>
          </a:bodyPr>
          <a:lstStyle/>
          <a:p>
            <a:pPr algn="r"/>
            <a:r>
              <a:rPr lang="en-IN" sz="3000" dirty="0">
                <a:solidFill>
                  <a:schemeClr val="bg1"/>
                </a:solidFill>
              </a:rPr>
              <a:t>Task:- Learn about </a:t>
            </a:r>
            <a:r>
              <a:rPr lang="en-IN" sz="3000" dirty="0" err="1">
                <a:solidFill>
                  <a:schemeClr val="bg1"/>
                </a:solidFill>
              </a:rPr>
              <a:t>DataWeave</a:t>
            </a:r>
            <a:r>
              <a:rPr lang="en-IN" sz="3000" dirty="0">
                <a:solidFill>
                  <a:schemeClr val="bg1"/>
                </a:solidFill>
              </a:rPr>
              <a:t> Functions and come back</a:t>
            </a:r>
          </a:p>
        </p:txBody>
      </p:sp>
      <p:cxnSp>
        <p:nvCxnSpPr>
          <p:cNvPr id="21" name="Straight Connector 20">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DE77E67-8957-75B1-6C2A-8314890A0300}"/>
              </a:ext>
            </a:extLst>
          </p:cNvPr>
          <p:cNvSpPr>
            <a:spLocks noGrp="1"/>
          </p:cNvSpPr>
          <p:nvPr>
            <p:ph idx="1"/>
          </p:nvPr>
        </p:nvSpPr>
        <p:spPr>
          <a:xfrm>
            <a:off x="4945336" y="506727"/>
            <a:ext cx="6609921" cy="1526741"/>
          </a:xfrm>
        </p:spPr>
        <p:txBody>
          <a:bodyPr anchor="ctr">
            <a:normAutofit/>
          </a:bodyPr>
          <a:lstStyle/>
          <a:p>
            <a:r>
              <a:rPr lang="en-US" sz="2200" dirty="0">
                <a:solidFill>
                  <a:schemeClr val="bg1"/>
                </a:solidFill>
              </a:rPr>
              <a:t>Link to Learn Functions/Methods:</a:t>
            </a:r>
          </a:p>
          <a:p>
            <a:pPr lvl="1"/>
            <a:r>
              <a:rPr lang="en-US" sz="1800" dirty="0">
                <a:solidFill>
                  <a:schemeClr val="bg1"/>
                </a:solidFill>
                <a:hlinkClick r:id="rId2"/>
              </a:rPr>
              <a:t>https://www.w3schools.com/java/java_methods.asp</a:t>
            </a:r>
            <a:r>
              <a:rPr lang="en-US" sz="1800" dirty="0">
                <a:solidFill>
                  <a:schemeClr val="bg1"/>
                </a:solidFill>
              </a:rPr>
              <a:t>  </a:t>
            </a:r>
          </a:p>
        </p:txBody>
      </p:sp>
      <p:pic>
        <p:nvPicPr>
          <p:cNvPr id="11" name="Picture 10">
            <a:extLst>
              <a:ext uri="{FF2B5EF4-FFF2-40B4-BE49-F238E27FC236}">
                <a16:creationId xmlns:a16="http://schemas.microsoft.com/office/drawing/2014/main" id="{9892B01B-09B8-4E59-940D-1BCD2535C5EA}"/>
              </a:ext>
            </a:extLst>
          </p:cNvPr>
          <p:cNvPicPr>
            <a:picLocks noChangeAspect="1"/>
          </p:cNvPicPr>
          <p:nvPr/>
        </p:nvPicPr>
        <p:blipFill>
          <a:blip r:embed="rId3"/>
          <a:stretch>
            <a:fillRect/>
          </a:stretch>
        </p:blipFill>
        <p:spPr>
          <a:xfrm>
            <a:off x="393308" y="2572022"/>
            <a:ext cx="5559480" cy="3564618"/>
          </a:xfrm>
          <a:prstGeom prst="rect">
            <a:avLst/>
          </a:prstGeom>
        </p:spPr>
      </p:pic>
      <p:pic>
        <p:nvPicPr>
          <p:cNvPr id="7" name="Picture 6">
            <a:extLst>
              <a:ext uri="{FF2B5EF4-FFF2-40B4-BE49-F238E27FC236}">
                <a16:creationId xmlns:a16="http://schemas.microsoft.com/office/drawing/2014/main" id="{83AA0370-1CAF-4DCE-9567-47005D07B6BA}"/>
              </a:ext>
            </a:extLst>
          </p:cNvPr>
          <p:cNvPicPr>
            <a:picLocks noChangeAspect="1"/>
          </p:cNvPicPr>
          <p:nvPr/>
        </p:nvPicPr>
        <p:blipFill>
          <a:blip r:embed="rId4"/>
          <a:stretch>
            <a:fillRect/>
          </a:stretch>
        </p:blipFill>
        <p:spPr>
          <a:xfrm>
            <a:off x="6251737" y="2572022"/>
            <a:ext cx="5546955" cy="3660990"/>
          </a:xfrm>
          <a:prstGeom prst="rect">
            <a:avLst/>
          </a:prstGeom>
        </p:spPr>
      </p:pic>
    </p:spTree>
    <p:extLst>
      <p:ext uri="{BB962C8B-B14F-4D97-AF65-F5344CB8AC3E}">
        <p14:creationId xmlns:p14="http://schemas.microsoft.com/office/powerpoint/2010/main" val="2377188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53554B5-CD21-43B8-8DA4-C078C04EFD42}"/>
              </a:ext>
            </a:extLst>
          </p:cNvPr>
          <p:cNvPicPr>
            <a:picLocks noChangeAspect="1"/>
          </p:cNvPicPr>
          <p:nvPr/>
        </p:nvPicPr>
        <p:blipFill>
          <a:blip r:embed="rId2"/>
          <a:stretch>
            <a:fillRect/>
          </a:stretch>
        </p:blipFill>
        <p:spPr>
          <a:xfrm>
            <a:off x="752475" y="1674813"/>
            <a:ext cx="5341938" cy="4392613"/>
          </a:xfrm>
          <a:prstGeom prst="rect">
            <a:avLst/>
          </a:prstGeom>
        </p:spPr>
      </p:pic>
      <p:pic>
        <p:nvPicPr>
          <p:cNvPr id="5" name="Content Placeholder 4">
            <a:extLst>
              <a:ext uri="{FF2B5EF4-FFF2-40B4-BE49-F238E27FC236}">
                <a16:creationId xmlns:a16="http://schemas.microsoft.com/office/drawing/2014/main" id="{01FC6D97-F6A5-4199-9316-51B6B89E6717}"/>
              </a:ext>
            </a:extLst>
          </p:cNvPr>
          <p:cNvPicPr>
            <a:picLocks noGrp="1" noChangeAspect="1"/>
          </p:cNvPicPr>
          <p:nvPr>
            <p:ph idx="1"/>
          </p:nvPr>
        </p:nvPicPr>
        <p:blipFill>
          <a:blip r:embed="rId3"/>
          <a:stretch>
            <a:fillRect/>
          </a:stretch>
        </p:blipFill>
        <p:spPr>
          <a:xfrm>
            <a:off x="6170612" y="1674813"/>
            <a:ext cx="5268913" cy="4392613"/>
          </a:xfrm>
        </p:spPr>
      </p:pic>
      <p:sp>
        <p:nvSpPr>
          <p:cNvPr id="2" name="Title 1">
            <a:extLst>
              <a:ext uri="{FF2B5EF4-FFF2-40B4-BE49-F238E27FC236}">
                <a16:creationId xmlns:a16="http://schemas.microsoft.com/office/drawing/2014/main" id="{B00881C1-646D-4AD6-9C2C-361AD7C6A46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TypeCasting</a:t>
            </a:r>
          </a:p>
        </p:txBody>
      </p:sp>
    </p:spTree>
    <p:extLst>
      <p:ext uri="{BB962C8B-B14F-4D97-AF65-F5344CB8AC3E}">
        <p14:creationId xmlns:p14="http://schemas.microsoft.com/office/powerpoint/2010/main" val="792957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72EC832-9A70-492C-866D-2F7C919B1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ED63E-8369-4870-8B3B-F85EE6C331C1}"/>
              </a:ext>
            </a:extLst>
          </p:cNvPr>
          <p:cNvSpPr>
            <a:spLocks noGrp="1"/>
          </p:cNvSpPr>
          <p:nvPr>
            <p:ph type="title"/>
          </p:nvPr>
        </p:nvSpPr>
        <p:spPr>
          <a:xfrm>
            <a:off x="754179" y="1183758"/>
            <a:ext cx="3330141" cy="1290691"/>
          </a:xfrm>
        </p:spPr>
        <p:txBody>
          <a:bodyPr vert="horz" lIns="91440" tIns="45720" rIns="91440" bIns="45720" rtlCol="0" anchor="b">
            <a:normAutofit fontScale="90000"/>
          </a:bodyPr>
          <a:lstStyle/>
          <a:p>
            <a:pPr algn="ctr"/>
            <a:r>
              <a:rPr lang="en-US" sz="3200" dirty="0"/>
              <a:t>Get Time with now(),now() as Date &amp; Required format</a:t>
            </a:r>
          </a:p>
        </p:txBody>
      </p:sp>
      <p:sp>
        <p:nvSpPr>
          <p:cNvPr id="36" name="Rectangle 35">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038"/>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FDD907A-BB37-47E7-9BD5-C1DE8C06D300}"/>
              </a:ext>
            </a:extLst>
          </p:cNvPr>
          <p:cNvPicPr>
            <a:picLocks noGrp="1" noChangeAspect="1"/>
          </p:cNvPicPr>
          <p:nvPr>
            <p:ph idx="1"/>
          </p:nvPr>
        </p:nvPicPr>
        <p:blipFill>
          <a:blip r:embed="rId2"/>
          <a:stretch>
            <a:fillRect/>
          </a:stretch>
        </p:blipFill>
        <p:spPr>
          <a:xfrm>
            <a:off x="5168671" y="2474449"/>
            <a:ext cx="6764397" cy="1437434"/>
          </a:xfrm>
          <a:prstGeom prst="rect">
            <a:avLst/>
          </a:prstGeom>
        </p:spPr>
      </p:pic>
      <p:sp>
        <p:nvSpPr>
          <p:cNvPr id="40" name="Rectangle 39">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21411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C3E959-3F9F-4949-ABD0-C9DA3243BDF0}"/>
              </a:ext>
            </a:extLst>
          </p:cNvPr>
          <p:cNvPicPr>
            <a:picLocks noChangeAspect="1"/>
          </p:cNvPicPr>
          <p:nvPr/>
        </p:nvPicPr>
        <p:blipFill>
          <a:blip r:embed="rId3"/>
          <a:stretch>
            <a:fillRect/>
          </a:stretch>
        </p:blipFill>
        <p:spPr>
          <a:xfrm>
            <a:off x="5088144" y="4552116"/>
            <a:ext cx="6844924" cy="1437434"/>
          </a:xfrm>
          <a:prstGeom prst="rect">
            <a:avLst/>
          </a:prstGeom>
        </p:spPr>
      </p:pic>
      <p:sp>
        <p:nvSpPr>
          <p:cNvPr id="42" name="Rectangle 41">
            <a:extLst>
              <a:ext uri="{FF2B5EF4-FFF2-40B4-BE49-F238E27FC236}">
                <a16:creationId xmlns:a16="http://schemas.microsoft.com/office/drawing/2014/main" id="{08C88EF9-EB79-4273-9666-FEC4E6F7C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6071"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10">
            <a:extLst>
              <a:ext uri="{FF2B5EF4-FFF2-40B4-BE49-F238E27FC236}">
                <a16:creationId xmlns:a16="http://schemas.microsoft.com/office/drawing/2014/main" id="{475A4970-A6F6-4CC8-BCF3-CB2E837E2B09}"/>
              </a:ext>
            </a:extLst>
          </p:cNvPr>
          <p:cNvGraphicFramePr>
            <a:graphicFrameLocks noGrp="1"/>
          </p:cNvGraphicFramePr>
          <p:nvPr>
            <p:extLst>
              <p:ext uri="{D42A27DB-BD31-4B8C-83A1-F6EECF244321}">
                <p14:modId xmlns:p14="http://schemas.microsoft.com/office/powerpoint/2010/main" val="744038005"/>
              </p:ext>
            </p:extLst>
          </p:nvPr>
        </p:nvGraphicFramePr>
        <p:xfrm>
          <a:off x="400050" y="2695575"/>
          <a:ext cx="4448729" cy="2962276"/>
        </p:xfrm>
        <a:graphic>
          <a:graphicData uri="http://schemas.openxmlformats.org/drawingml/2006/table">
            <a:tbl>
              <a:tblPr firstRow="1" bandRow="1">
                <a:tableStyleId>{5C22544A-7EE6-4342-B048-85BDC9FD1C3A}</a:tableStyleId>
              </a:tblPr>
              <a:tblGrid>
                <a:gridCol w="1263942">
                  <a:extLst>
                    <a:ext uri="{9D8B030D-6E8A-4147-A177-3AD203B41FA5}">
                      <a16:colId xmlns:a16="http://schemas.microsoft.com/office/drawing/2014/main" val="816562425"/>
                    </a:ext>
                  </a:extLst>
                </a:gridCol>
                <a:gridCol w="3184787">
                  <a:extLst>
                    <a:ext uri="{9D8B030D-6E8A-4147-A177-3AD203B41FA5}">
                      <a16:colId xmlns:a16="http://schemas.microsoft.com/office/drawing/2014/main" val="817102096"/>
                    </a:ext>
                  </a:extLst>
                </a:gridCol>
              </a:tblGrid>
              <a:tr h="691198">
                <a:tc>
                  <a:txBody>
                    <a:bodyPr/>
                    <a:lstStyle/>
                    <a:p>
                      <a:r>
                        <a:rPr lang="en-IN" dirty="0"/>
                        <a:t>Now()</a:t>
                      </a:r>
                    </a:p>
                  </a:txBody>
                  <a:tcPr/>
                </a:tc>
                <a:tc>
                  <a:txBody>
                    <a:bodyPr/>
                    <a:lstStyle/>
                    <a:p>
                      <a:r>
                        <a:rPr lang="en-IN" dirty="0"/>
                        <a:t>“YYYY-MM-DDTHH:SS:MS.SSSZ”</a:t>
                      </a:r>
                    </a:p>
                  </a:txBody>
                  <a:tcPr/>
                </a:tc>
                <a:extLst>
                  <a:ext uri="{0D108BD9-81ED-4DB2-BD59-A6C34878D82A}">
                    <a16:rowId xmlns:a16="http://schemas.microsoft.com/office/drawing/2014/main" val="402637700"/>
                  </a:ext>
                </a:extLst>
              </a:tr>
              <a:tr h="691198">
                <a:tc>
                  <a:txBody>
                    <a:bodyPr/>
                    <a:lstStyle/>
                    <a:p>
                      <a:r>
                        <a:rPr lang="en-IN" dirty="0"/>
                        <a:t>now() as Date</a:t>
                      </a:r>
                    </a:p>
                  </a:txBody>
                  <a:tcPr/>
                </a:tc>
                <a:tc>
                  <a:txBody>
                    <a:bodyPr/>
                    <a:lstStyle/>
                    <a:p>
                      <a:r>
                        <a:rPr lang="en-IN" dirty="0"/>
                        <a:t>“YYYY:MM:DD”</a:t>
                      </a:r>
                    </a:p>
                  </a:txBody>
                  <a:tcPr/>
                </a:tc>
                <a:extLst>
                  <a:ext uri="{0D108BD9-81ED-4DB2-BD59-A6C34878D82A}">
                    <a16:rowId xmlns:a16="http://schemas.microsoft.com/office/drawing/2014/main" val="41726324"/>
                  </a:ext>
                </a:extLst>
              </a:tr>
              <a:tr h="1579880">
                <a:tc>
                  <a:txBody>
                    <a:bodyPr/>
                    <a:lstStyle/>
                    <a:p>
                      <a:r>
                        <a:rPr lang="en-IN" dirty="0"/>
                        <a:t>Now() as Date as String{</a:t>
                      </a:r>
                      <a:r>
                        <a:rPr lang="en-IN" dirty="0" err="1"/>
                        <a:t>format:’dd-MM-YY</a:t>
                      </a:r>
                      <a:r>
                        <a:rPr lang="en-IN" dirty="0"/>
                        <a:t>’}</a:t>
                      </a:r>
                    </a:p>
                  </a:txBody>
                  <a:tcPr/>
                </a:tc>
                <a:tc>
                  <a:txBody>
                    <a:bodyPr/>
                    <a:lstStyle/>
                    <a:p>
                      <a:r>
                        <a:rPr lang="en-IN" dirty="0"/>
                        <a:t>“DD-MM-YY”</a:t>
                      </a:r>
                    </a:p>
                  </a:txBody>
                  <a:tcPr/>
                </a:tc>
                <a:extLst>
                  <a:ext uri="{0D108BD9-81ED-4DB2-BD59-A6C34878D82A}">
                    <a16:rowId xmlns:a16="http://schemas.microsoft.com/office/drawing/2014/main" val="2438011694"/>
                  </a:ext>
                </a:extLst>
              </a:tr>
            </a:tbl>
          </a:graphicData>
        </a:graphic>
      </p:graphicFrame>
      <p:pic>
        <p:nvPicPr>
          <p:cNvPr id="15" name="Picture 14">
            <a:extLst>
              <a:ext uri="{FF2B5EF4-FFF2-40B4-BE49-F238E27FC236}">
                <a16:creationId xmlns:a16="http://schemas.microsoft.com/office/drawing/2014/main" id="{376A47F7-07C7-418E-B39B-71A1EA3CEDC2}"/>
              </a:ext>
            </a:extLst>
          </p:cNvPr>
          <p:cNvPicPr>
            <a:picLocks noChangeAspect="1"/>
          </p:cNvPicPr>
          <p:nvPr/>
        </p:nvPicPr>
        <p:blipFill>
          <a:blip r:embed="rId4"/>
          <a:stretch>
            <a:fillRect/>
          </a:stretch>
        </p:blipFill>
        <p:spPr>
          <a:xfrm>
            <a:off x="5072659" y="400550"/>
            <a:ext cx="6648450" cy="1580650"/>
          </a:xfrm>
          <a:prstGeom prst="rect">
            <a:avLst/>
          </a:prstGeom>
        </p:spPr>
      </p:pic>
    </p:spTree>
    <p:extLst>
      <p:ext uri="{BB962C8B-B14F-4D97-AF65-F5344CB8AC3E}">
        <p14:creationId xmlns:p14="http://schemas.microsoft.com/office/powerpoint/2010/main" val="1960502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8ABC-E16B-4778-AD37-39A0CD4B334A}"/>
              </a:ext>
            </a:extLst>
          </p:cNvPr>
          <p:cNvSpPr>
            <a:spLocks noGrp="1"/>
          </p:cNvSpPr>
          <p:nvPr>
            <p:ph type="title"/>
          </p:nvPr>
        </p:nvSpPr>
        <p:spPr/>
        <p:txBody>
          <a:bodyPr/>
          <a:lstStyle/>
          <a:p>
            <a:r>
              <a:rPr lang="en-IN" dirty="0"/>
              <a:t>Date Country Wide</a:t>
            </a:r>
          </a:p>
        </p:txBody>
      </p:sp>
      <p:pic>
        <p:nvPicPr>
          <p:cNvPr id="5" name="Content Placeholder 4">
            <a:extLst>
              <a:ext uri="{FF2B5EF4-FFF2-40B4-BE49-F238E27FC236}">
                <a16:creationId xmlns:a16="http://schemas.microsoft.com/office/drawing/2014/main" id="{9EAA2C88-19BC-426C-A63C-DCAB8589D044}"/>
              </a:ext>
            </a:extLst>
          </p:cNvPr>
          <p:cNvPicPr>
            <a:picLocks noGrp="1" noChangeAspect="1"/>
          </p:cNvPicPr>
          <p:nvPr>
            <p:ph idx="1"/>
          </p:nvPr>
        </p:nvPicPr>
        <p:blipFill>
          <a:blip r:embed="rId2"/>
          <a:stretch>
            <a:fillRect/>
          </a:stretch>
        </p:blipFill>
        <p:spPr>
          <a:xfrm>
            <a:off x="2763302" y="1805305"/>
            <a:ext cx="6665396" cy="4351338"/>
          </a:xfrm>
        </p:spPr>
      </p:pic>
    </p:spTree>
    <p:extLst>
      <p:ext uri="{BB962C8B-B14F-4D97-AF65-F5344CB8AC3E}">
        <p14:creationId xmlns:p14="http://schemas.microsoft.com/office/powerpoint/2010/main" val="59138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474B0-3ECE-47DC-96E5-A5C9D3CA2EC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Architecture</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382289F5-D195-48FF-A066-02BA4093A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5837" y="2399499"/>
            <a:ext cx="8977149" cy="3997637"/>
          </a:xfrm>
          <a:prstGeom prst="rect">
            <a:avLst/>
          </a:prstGeom>
        </p:spPr>
      </p:pic>
    </p:spTree>
    <p:extLst>
      <p:ext uri="{BB962C8B-B14F-4D97-AF65-F5344CB8AC3E}">
        <p14:creationId xmlns:p14="http://schemas.microsoft.com/office/powerpoint/2010/main" val="3454536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8758A7-8B5F-45B9-92FE-BD9F8E4688BF}"/>
              </a:ext>
            </a:extLst>
          </p:cNvPr>
          <p:cNvSpPr>
            <a:spLocks noGrp="1"/>
          </p:cNvSpPr>
          <p:nvPr>
            <p:ph type="title"/>
          </p:nvPr>
        </p:nvSpPr>
        <p:spPr>
          <a:xfrm>
            <a:off x="621792" y="1161288"/>
            <a:ext cx="3602736" cy="4526280"/>
          </a:xfrm>
        </p:spPr>
        <p:txBody>
          <a:bodyPr>
            <a:normAutofit/>
          </a:bodyPr>
          <a:lstStyle/>
          <a:p>
            <a:r>
              <a:rPr lang="en-IN" sz="4000"/>
              <a:t>DataWeave Lookup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2">
            <a:extLst>
              <a:ext uri="{FF2B5EF4-FFF2-40B4-BE49-F238E27FC236}">
                <a16:creationId xmlns:a16="http://schemas.microsoft.com/office/drawing/2014/main" id="{2AC63086-07F8-4CD0-A36B-AF8455642F0B}"/>
              </a:ext>
            </a:extLst>
          </p:cNvPr>
          <p:cNvSpPr>
            <a:spLocks noGrp="1"/>
          </p:cNvSpPr>
          <p:nvPr>
            <p:ph idx="1"/>
          </p:nvPr>
        </p:nvSpPr>
        <p:spPr>
          <a:xfrm>
            <a:off x="5434149" y="932688"/>
            <a:ext cx="5916603" cy="4992624"/>
          </a:xfrm>
        </p:spPr>
        <p:txBody>
          <a:bodyPr anchor="ctr">
            <a:normAutofit/>
          </a:bodyPr>
          <a:lstStyle/>
          <a:p>
            <a:r>
              <a:rPr lang="en-IN" sz="2000"/>
              <a:t>To call any </a:t>
            </a:r>
            <a:r>
              <a:rPr lang="en-IN" sz="2000" b="1"/>
              <a:t>“private flow” </a:t>
            </a:r>
            <a:r>
              <a:rPr lang="en-IN" sz="2000"/>
              <a:t>or Subflow we are using Flow reference</a:t>
            </a:r>
          </a:p>
          <a:p>
            <a:r>
              <a:rPr lang="en-IN" sz="2000"/>
              <a:t>We can also call private flow component with DataWeave function called Lookup</a:t>
            </a:r>
          </a:p>
          <a:p>
            <a:r>
              <a:rPr lang="en-IN" sz="2000"/>
              <a:t>We cannot call Subflow with with DataWeave function “Lookup”</a:t>
            </a:r>
          </a:p>
          <a:p>
            <a:pPr lvl="1"/>
            <a:r>
              <a:rPr lang="en-IN" sz="2000"/>
              <a:t>Syntax: Mule::lookup(“private-flow-name”, “Payload can be passed here”)</a:t>
            </a:r>
          </a:p>
          <a:p>
            <a:pPr lvl="1"/>
            <a:r>
              <a:rPr lang="en-IN" sz="2000"/>
              <a:t>Link: </a:t>
            </a:r>
            <a:r>
              <a:rPr lang="en-IN" sz="2000">
                <a:hlinkClick r:id="rId2"/>
              </a:rPr>
              <a:t>https://docs.mulesoft.com/dataweave/2.2/dw-mule-functions-lookup</a:t>
            </a:r>
            <a:r>
              <a:rPr lang="en-IN" sz="2000"/>
              <a:t> </a:t>
            </a:r>
          </a:p>
        </p:txBody>
      </p:sp>
    </p:spTree>
    <p:extLst>
      <p:ext uri="{BB962C8B-B14F-4D97-AF65-F5344CB8AC3E}">
        <p14:creationId xmlns:p14="http://schemas.microsoft.com/office/powerpoint/2010/main" val="2037747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1DBB0-857C-46D2-96BB-C7CFC6E8FC1D}"/>
              </a:ext>
            </a:extLst>
          </p:cNvPr>
          <p:cNvSpPr>
            <a:spLocks noGrp="1"/>
          </p:cNvSpPr>
          <p:nvPr>
            <p:ph type="title"/>
          </p:nvPr>
        </p:nvSpPr>
        <p:spPr>
          <a:xfrm>
            <a:off x="594360" y="640263"/>
            <a:ext cx="5239512" cy="1344975"/>
          </a:xfrm>
        </p:spPr>
        <p:txBody>
          <a:bodyPr>
            <a:normAutofit/>
          </a:bodyPr>
          <a:lstStyle/>
          <a:p>
            <a:r>
              <a:rPr lang="en-IN" sz="4000" dirty="0">
                <a:solidFill>
                  <a:schemeClr val="bg1"/>
                </a:solidFill>
              </a:rPr>
              <a:t>Scatter-Gather</a:t>
            </a:r>
          </a:p>
        </p:txBody>
      </p:sp>
      <p:cxnSp>
        <p:nvCxnSpPr>
          <p:cNvPr id="36" name="Straight Connector 3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7AEE8A-D8B3-40E0-A0ED-32E88163A554}"/>
              </a:ext>
            </a:extLst>
          </p:cNvPr>
          <p:cNvSpPr>
            <a:spLocks noGrp="1"/>
          </p:cNvSpPr>
          <p:nvPr>
            <p:ph idx="1"/>
          </p:nvPr>
        </p:nvSpPr>
        <p:spPr>
          <a:xfrm>
            <a:off x="593610" y="2121763"/>
            <a:ext cx="5235490" cy="3773010"/>
          </a:xfrm>
        </p:spPr>
        <p:txBody>
          <a:bodyPr>
            <a:normAutofit fontScale="92500" lnSpcReduction="10000"/>
          </a:bodyPr>
          <a:lstStyle/>
          <a:p>
            <a:r>
              <a:rPr lang="en-IN" sz="1900" dirty="0">
                <a:solidFill>
                  <a:schemeClr val="bg1"/>
                </a:solidFill>
              </a:rPr>
              <a:t>Scatter Gather sends the request message to multiple targets concurrently, It collects responses from various targets and aggregate them to a single message </a:t>
            </a:r>
          </a:p>
          <a:p>
            <a:r>
              <a:rPr lang="en-IN" sz="1900" dirty="0">
                <a:solidFill>
                  <a:schemeClr val="bg1"/>
                </a:solidFill>
              </a:rPr>
              <a:t>Output payload is the combination all targets. And each target output has (</a:t>
            </a:r>
            <a:r>
              <a:rPr lang="en-IN" sz="1900" dirty="0" err="1">
                <a:solidFill>
                  <a:schemeClr val="bg1"/>
                </a:solidFill>
              </a:rPr>
              <a:t>Payload+attribute</a:t>
            </a:r>
            <a:r>
              <a:rPr lang="en-IN" sz="1900" dirty="0">
                <a:solidFill>
                  <a:schemeClr val="bg1"/>
                </a:solidFill>
              </a:rPr>
              <a:t>)</a:t>
            </a:r>
          </a:p>
          <a:p>
            <a:r>
              <a:rPr lang="en-IN" sz="1900" dirty="0">
                <a:solidFill>
                  <a:schemeClr val="bg1"/>
                </a:solidFill>
              </a:rPr>
              <a:t>So its best practice to wrap every target within Try-Block with On-Error-Continue, So you can handle the errors and complete the process successfully</a:t>
            </a:r>
          </a:p>
          <a:p>
            <a:r>
              <a:rPr lang="en-IN" sz="1900" dirty="0">
                <a:solidFill>
                  <a:schemeClr val="bg1"/>
                </a:solidFill>
              </a:rPr>
              <a:t>The total time taken to process all targets is the time took by single process (</a:t>
            </a:r>
            <a:r>
              <a:rPr lang="en-IN" sz="1900" dirty="0" err="1">
                <a:solidFill>
                  <a:schemeClr val="bg1"/>
                </a:solidFill>
              </a:rPr>
              <a:t>i.e</a:t>
            </a:r>
            <a:r>
              <a:rPr lang="en-IN" sz="1900" dirty="0">
                <a:solidFill>
                  <a:schemeClr val="bg1"/>
                </a:solidFill>
              </a:rPr>
              <a:t> Max 20secs)</a:t>
            </a:r>
          </a:p>
          <a:p>
            <a:r>
              <a:rPr lang="en-IN" sz="1900" dirty="0">
                <a:solidFill>
                  <a:schemeClr val="bg1"/>
                </a:solidFill>
              </a:rPr>
              <a:t>Use Try, On error continue to avoid errors. Because if you get error even in one process, all processes will be stopped</a:t>
            </a:r>
          </a:p>
          <a:p>
            <a:endParaRPr lang="en-IN" sz="1900" dirty="0">
              <a:solidFill>
                <a:schemeClr val="bg1"/>
              </a:solidFill>
            </a:endParaRPr>
          </a:p>
        </p:txBody>
      </p:sp>
      <p:pic>
        <p:nvPicPr>
          <p:cNvPr id="5" name="Picture 4" descr="Diagram&#10;&#10;Description automatically generated">
            <a:extLst>
              <a:ext uri="{FF2B5EF4-FFF2-40B4-BE49-F238E27FC236}">
                <a16:creationId xmlns:a16="http://schemas.microsoft.com/office/drawing/2014/main" id="{C4B1010E-64B3-4AC4-9232-1CE85E073692}"/>
              </a:ext>
            </a:extLst>
          </p:cNvPr>
          <p:cNvPicPr>
            <a:picLocks noChangeAspect="1"/>
          </p:cNvPicPr>
          <p:nvPr/>
        </p:nvPicPr>
        <p:blipFill rotWithShape="1">
          <a:blip r:embed="rId2">
            <a:extLst>
              <a:ext uri="{28A0092B-C50C-407E-A947-70E740481C1C}">
                <a14:useLocalDpi xmlns:a14="http://schemas.microsoft.com/office/drawing/2010/main" val="0"/>
              </a:ext>
            </a:extLst>
          </a:blip>
          <a:srcRect l="537" r="579"/>
          <a:stretch/>
        </p:blipFill>
        <p:spPr>
          <a:xfrm>
            <a:off x="6580632" y="1135919"/>
            <a:ext cx="5126736" cy="4430713"/>
          </a:xfrm>
          <a:prstGeom prst="rect">
            <a:avLst/>
          </a:prstGeom>
        </p:spPr>
      </p:pic>
    </p:spTree>
    <p:extLst>
      <p:ext uri="{BB962C8B-B14F-4D97-AF65-F5344CB8AC3E}">
        <p14:creationId xmlns:p14="http://schemas.microsoft.com/office/powerpoint/2010/main" val="1226370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6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969A0-8D38-4EB1-928D-D63873F4E76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Scatter Gather: Example</a:t>
            </a:r>
          </a:p>
        </p:txBody>
      </p:sp>
      <p:pic>
        <p:nvPicPr>
          <p:cNvPr id="5" name="Content Placeholder 4">
            <a:extLst>
              <a:ext uri="{FF2B5EF4-FFF2-40B4-BE49-F238E27FC236}">
                <a16:creationId xmlns:a16="http://schemas.microsoft.com/office/drawing/2014/main" id="{4B082F84-CB06-4474-A89B-1ACC1ECEF300}"/>
              </a:ext>
            </a:extLst>
          </p:cNvPr>
          <p:cNvPicPr>
            <a:picLocks noGrp="1" noChangeAspect="1"/>
          </p:cNvPicPr>
          <p:nvPr>
            <p:ph idx="1"/>
          </p:nvPr>
        </p:nvPicPr>
        <p:blipFill>
          <a:blip r:embed="rId2"/>
          <a:stretch>
            <a:fillRect/>
          </a:stretch>
        </p:blipFill>
        <p:spPr>
          <a:xfrm>
            <a:off x="4038600" y="1136067"/>
            <a:ext cx="7188199" cy="4582476"/>
          </a:xfrm>
          <a:prstGeom prst="rect">
            <a:avLst/>
          </a:prstGeom>
        </p:spPr>
      </p:pic>
    </p:spTree>
    <p:extLst>
      <p:ext uri="{BB962C8B-B14F-4D97-AF65-F5344CB8AC3E}">
        <p14:creationId xmlns:p14="http://schemas.microsoft.com/office/powerpoint/2010/main" val="414797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78E29-F9B1-490D-8DB6-B89F0BF1DC45}"/>
              </a:ext>
            </a:extLst>
          </p:cNvPr>
          <p:cNvSpPr>
            <a:spLocks noGrp="1"/>
          </p:cNvSpPr>
          <p:nvPr>
            <p:ph type="title"/>
          </p:nvPr>
        </p:nvSpPr>
        <p:spPr>
          <a:xfrm>
            <a:off x="630936" y="639520"/>
            <a:ext cx="3429000" cy="1719072"/>
          </a:xfrm>
        </p:spPr>
        <p:txBody>
          <a:bodyPr anchor="b">
            <a:normAutofit/>
          </a:bodyPr>
          <a:lstStyle/>
          <a:p>
            <a:r>
              <a:rPr lang="en-IN" sz="5400" dirty="0"/>
              <a:t>Choice Reutter</a:t>
            </a:r>
          </a:p>
        </p:txBody>
      </p:sp>
      <p:sp>
        <p:nvSpPr>
          <p:cNvPr id="6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BBD6D-98BD-4F2D-98CF-15CB85A0645A}"/>
              </a:ext>
            </a:extLst>
          </p:cNvPr>
          <p:cNvSpPr>
            <a:spLocks noGrp="1"/>
          </p:cNvSpPr>
          <p:nvPr>
            <p:ph idx="1"/>
          </p:nvPr>
        </p:nvSpPr>
        <p:spPr>
          <a:xfrm>
            <a:off x="630936" y="2724150"/>
            <a:ext cx="3429000" cy="3493770"/>
          </a:xfrm>
        </p:spPr>
        <p:txBody>
          <a:bodyPr anchor="t">
            <a:normAutofit fontScale="92500" lnSpcReduction="10000"/>
          </a:bodyPr>
          <a:lstStyle/>
          <a:p>
            <a:endParaRPr lang="en-IN" sz="2200" dirty="0"/>
          </a:p>
          <a:p>
            <a:r>
              <a:rPr lang="en-US" sz="2200" b="0" i="0" dirty="0">
                <a:effectLst/>
                <a:latin typeface="Calibri "/>
              </a:rPr>
              <a:t>The Choice router dynamically routes messages through a flow according to a set of </a:t>
            </a:r>
            <a:r>
              <a:rPr lang="en-US" sz="2200" b="0" i="0" dirty="0" err="1">
                <a:effectLst/>
                <a:latin typeface="Calibri "/>
              </a:rPr>
              <a:t>DataWeave</a:t>
            </a:r>
            <a:r>
              <a:rPr lang="en-US" sz="2200" b="0" i="0" dirty="0">
                <a:effectLst/>
                <a:latin typeface="Calibri "/>
              </a:rPr>
              <a:t> expressions that evaluate message content</a:t>
            </a:r>
            <a:r>
              <a:rPr lang="en-IN" sz="2200" dirty="0">
                <a:latin typeface="Calibri "/>
              </a:rPr>
              <a:t> </a:t>
            </a:r>
          </a:p>
          <a:p>
            <a:r>
              <a:rPr lang="en-IN" sz="2200" dirty="0"/>
              <a:t>Choice-reutter is like if-else condition. It checks the positive and negative conditions and respond accordingly</a:t>
            </a:r>
          </a:p>
        </p:txBody>
      </p:sp>
      <p:pic>
        <p:nvPicPr>
          <p:cNvPr id="7" name="Picture 6">
            <a:extLst>
              <a:ext uri="{FF2B5EF4-FFF2-40B4-BE49-F238E27FC236}">
                <a16:creationId xmlns:a16="http://schemas.microsoft.com/office/drawing/2014/main" id="{97678603-2FBE-4324-B5A6-06D74EADFB93}"/>
              </a:ext>
            </a:extLst>
          </p:cNvPr>
          <p:cNvPicPr>
            <a:picLocks noChangeAspect="1"/>
          </p:cNvPicPr>
          <p:nvPr/>
        </p:nvPicPr>
        <p:blipFill>
          <a:blip r:embed="rId2"/>
          <a:stretch>
            <a:fillRect/>
          </a:stretch>
        </p:blipFill>
        <p:spPr>
          <a:xfrm>
            <a:off x="4863225" y="640080"/>
            <a:ext cx="6485861" cy="5577840"/>
          </a:xfrm>
          <a:prstGeom prst="rect">
            <a:avLst/>
          </a:prstGeom>
        </p:spPr>
      </p:pic>
    </p:spTree>
    <p:extLst>
      <p:ext uri="{BB962C8B-B14F-4D97-AF65-F5344CB8AC3E}">
        <p14:creationId xmlns:p14="http://schemas.microsoft.com/office/powerpoint/2010/main" val="159486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BAA08-A944-426D-8A57-225DDF2E752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Connectors</a:t>
            </a:r>
          </a:p>
        </p:txBody>
      </p:sp>
      <p:pic>
        <p:nvPicPr>
          <p:cNvPr id="5" name="Content Placeholder 4" descr="Graphical user interface&#10;&#10;Description automatically generated">
            <a:extLst>
              <a:ext uri="{FF2B5EF4-FFF2-40B4-BE49-F238E27FC236}">
                <a16:creationId xmlns:a16="http://schemas.microsoft.com/office/drawing/2014/main" id="{365C6FE4-2DB5-4F44-8D73-C8C2104DA9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0759" y="961812"/>
            <a:ext cx="6403880" cy="4930987"/>
          </a:xfrm>
          <a:prstGeom prst="rect">
            <a:avLst/>
          </a:prstGeom>
        </p:spPr>
      </p:pic>
    </p:spTree>
    <p:extLst>
      <p:ext uri="{BB962C8B-B14F-4D97-AF65-F5344CB8AC3E}">
        <p14:creationId xmlns:p14="http://schemas.microsoft.com/office/powerpoint/2010/main" val="2086779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B56-C2BC-4C83-94B3-A08695B07F6D}"/>
              </a:ext>
            </a:extLst>
          </p:cNvPr>
          <p:cNvSpPr>
            <a:spLocks noGrp="1"/>
          </p:cNvSpPr>
          <p:nvPr>
            <p:ph type="title"/>
          </p:nvPr>
        </p:nvSpPr>
        <p:spPr/>
        <p:txBody>
          <a:bodyPr/>
          <a:lstStyle/>
          <a:p>
            <a:r>
              <a:rPr lang="en-IN" dirty="0"/>
              <a:t>Important Thing to remember </a:t>
            </a:r>
            <a:r>
              <a:rPr lang="en-IN" dirty="0" err="1"/>
              <a:t>whilw</a:t>
            </a:r>
            <a:r>
              <a:rPr lang="en-IN" dirty="0"/>
              <a:t> working with connectors</a:t>
            </a:r>
          </a:p>
        </p:txBody>
      </p:sp>
      <p:graphicFrame>
        <p:nvGraphicFramePr>
          <p:cNvPr id="11" name="Content Placeholder 2">
            <a:extLst>
              <a:ext uri="{FF2B5EF4-FFF2-40B4-BE49-F238E27FC236}">
                <a16:creationId xmlns:a16="http://schemas.microsoft.com/office/drawing/2014/main" id="{7F83BD4D-7E50-71DC-7EB4-BB7252C99040}"/>
              </a:ext>
            </a:extLst>
          </p:cNvPr>
          <p:cNvGraphicFramePr>
            <a:graphicFrameLocks noGrp="1"/>
          </p:cNvGraphicFramePr>
          <p:nvPr>
            <p:ph idx="1"/>
            <p:extLst>
              <p:ext uri="{D42A27DB-BD31-4B8C-83A1-F6EECF244321}">
                <p14:modId xmlns:p14="http://schemas.microsoft.com/office/powerpoint/2010/main" val="7516421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19932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3A538-BF81-4BF8-8FA5-9189AD003354}"/>
              </a:ext>
            </a:extLst>
          </p:cNvPr>
          <p:cNvSpPr>
            <a:spLocks noGrp="1"/>
          </p:cNvSpPr>
          <p:nvPr>
            <p:ph type="title"/>
          </p:nvPr>
        </p:nvSpPr>
        <p:spPr>
          <a:xfrm>
            <a:off x="648929" y="629266"/>
            <a:ext cx="3505495" cy="1622321"/>
          </a:xfrm>
        </p:spPr>
        <p:txBody>
          <a:bodyPr>
            <a:normAutofit/>
          </a:bodyPr>
          <a:lstStyle/>
          <a:p>
            <a:r>
              <a:rPr lang="en-IN" b="1" dirty="0"/>
              <a:t>Connector: Request </a:t>
            </a:r>
          </a:p>
        </p:txBody>
      </p:sp>
      <p:sp>
        <p:nvSpPr>
          <p:cNvPr id="3" name="Content Placeholder 2">
            <a:extLst>
              <a:ext uri="{FF2B5EF4-FFF2-40B4-BE49-F238E27FC236}">
                <a16:creationId xmlns:a16="http://schemas.microsoft.com/office/drawing/2014/main" id="{2746AFEF-894C-4C73-9810-DBAD0A0BDF2F}"/>
              </a:ext>
            </a:extLst>
          </p:cNvPr>
          <p:cNvSpPr>
            <a:spLocks noGrp="1"/>
          </p:cNvSpPr>
          <p:nvPr>
            <p:ph idx="1"/>
          </p:nvPr>
        </p:nvSpPr>
        <p:spPr>
          <a:xfrm>
            <a:off x="648930" y="2196854"/>
            <a:ext cx="3505494" cy="3785419"/>
          </a:xfrm>
        </p:spPr>
        <p:txBody>
          <a:bodyPr>
            <a:normAutofit lnSpcReduction="10000"/>
          </a:bodyPr>
          <a:lstStyle/>
          <a:p>
            <a:r>
              <a:rPr lang="en-IN" sz="1600" dirty="0"/>
              <a:t>In http request, We are giving control to another system (External) or API and requesting them to give control over that system</a:t>
            </a:r>
          </a:p>
          <a:p>
            <a:r>
              <a:rPr lang="en-IN" sz="1600" dirty="0"/>
              <a:t>Http Request is used to call other Web-services</a:t>
            </a:r>
          </a:p>
          <a:p>
            <a:r>
              <a:rPr lang="en-IN" sz="1600" dirty="0"/>
              <a:t>Response is received from External system</a:t>
            </a:r>
          </a:p>
          <a:p>
            <a:r>
              <a:rPr lang="en-IN" sz="1600" dirty="0"/>
              <a:t>It is placed in “Process” area of private flow (or) </a:t>
            </a:r>
            <a:r>
              <a:rPr lang="en-IN" sz="1600" dirty="0" err="1"/>
              <a:t>Subflow</a:t>
            </a:r>
            <a:endParaRPr lang="en-IN" sz="1600" dirty="0"/>
          </a:p>
          <a:p>
            <a:r>
              <a:rPr lang="en-IN" sz="1600" dirty="0"/>
              <a:t>We need to make sure on sending proper inputs to http Request components like URL, method, the input payload and attributes like query and </a:t>
            </a:r>
            <a:r>
              <a:rPr lang="en-IN" sz="1600" dirty="0" err="1"/>
              <a:t>uri</a:t>
            </a:r>
            <a:r>
              <a:rPr lang="en-IN" sz="1600" dirty="0"/>
              <a:t> param what ever web-service is expecting</a:t>
            </a:r>
          </a:p>
        </p:txBody>
      </p:sp>
      <p:sp>
        <p:nvSpPr>
          <p:cNvPr id="21"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88DF779-1BF5-4024-A66C-4E225C111C5F}"/>
              </a:ext>
            </a:extLst>
          </p:cNvPr>
          <p:cNvPicPr>
            <a:picLocks noChangeAspect="1"/>
          </p:cNvPicPr>
          <p:nvPr/>
        </p:nvPicPr>
        <p:blipFill>
          <a:blip r:embed="rId2"/>
          <a:stretch>
            <a:fillRect/>
          </a:stretch>
        </p:blipFill>
        <p:spPr>
          <a:xfrm>
            <a:off x="5405862" y="1267942"/>
            <a:ext cx="6019331" cy="4318870"/>
          </a:xfrm>
          <a:prstGeom prst="rect">
            <a:avLst/>
          </a:prstGeom>
          <a:effectLst/>
        </p:spPr>
      </p:pic>
    </p:spTree>
    <p:extLst>
      <p:ext uri="{BB962C8B-B14F-4D97-AF65-F5344CB8AC3E}">
        <p14:creationId xmlns:p14="http://schemas.microsoft.com/office/powerpoint/2010/main" val="21365500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51F3D-5252-4A14-8968-5F893CA83C42}"/>
              </a:ext>
            </a:extLst>
          </p:cNvPr>
          <p:cNvSpPr>
            <a:spLocks noGrp="1"/>
          </p:cNvSpPr>
          <p:nvPr>
            <p:ph type="title"/>
          </p:nvPr>
        </p:nvSpPr>
        <p:spPr>
          <a:xfrm>
            <a:off x="630936" y="639520"/>
            <a:ext cx="3429000" cy="1719072"/>
          </a:xfrm>
        </p:spPr>
        <p:txBody>
          <a:bodyPr anchor="b">
            <a:normAutofit/>
          </a:bodyPr>
          <a:lstStyle/>
          <a:p>
            <a:r>
              <a:rPr lang="en-IN" sz="3800" b="1" dirty="0"/>
              <a:t>Request</a:t>
            </a:r>
            <a:r>
              <a:rPr lang="en-IN" sz="3800" dirty="0"/>
              <a:t> : Mandatory Config details</a:t>
            </a: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12BD5A75-A82D-40BA-A362-A150E8EE5946}"/>
              </a:ext>
            </a:extLst>
          </p:cNvPr>
          <p:cNvSpPr>
            <a:spLocks noGrp="1"/>
          </p:cNvSpPr>
          <p:nvPr>
            <p:ph idx="1"/>
          </p:nvPr>
        </p:nvSpPr>
        <p:spPr>
          <a:xfrm>
            <a:off x="630936" y="2807208"/>
            <a:ext cx="3429000" cy="3410712"/>
          </a:xfrm>
        </p:spPr>
        <p:txBody>
          <a:bodyPr anchor="t">
            <a:normAutofit/>
          </a:bodyPr>
          <a:lstStyle/>
          <a:p>
            <a:r>
              <a:rPr lang="en-IN" sz="1400" dirty="0"/>
              <a:t>Mandatory config details</a:t>
            </a:r>
          </a:p>
          <a:p>
            <a:pPr lvl="1"/>
            <a:r>
              <a:rPr lang="en-IN" sz="1400" dirty="0"/>
              <a:t>Protocol (Http/https)</a:t>
            </a:r>
          </a:p>
          <a:p>
            <a:pPr lvl="1"/>
            <a:r>
              <a:rPr lang="en-IN" sz="1400" dirty="0"/>
              <a:t>Method (Get/Post/Delete/Put)</a:t>
            </a:r>
          </a:p>
          <a:p>
            <a:pPr lvl="1"/>
            <a:r>
              <a:rPr lang="en-IN" sz="1400" dirty="0"/>
              <a:t>URL or Path : If you provide whole URL, Then port base path are not required. If you give path, then host, port, path are necessary</a:t>
            </a:r>
          </a:p>
          <a:p>
            <a:r>
              <a:rPr lang="en-IN" sz="1400" dirty="0"/>
              <a:t>You can pass Body, headers, attributes, </a:t>
            </a:r>
            <a:r>
              <a:rPr lang="en-IN" sz="1400"/>
              <a:t>queryParams</a:t>
            </a:r>
            <a:r>
              <a:rPr lang="en-IN" sz="1400" dirty="0"/>
              <a:t> in respective tabs</a:t>
            </a:r>
          </a:p>
          <a:p>
            <a:r>
              <a:rPr lang="en-IN" sz="1400" dirty="0"/>
              <a:t>In the case of </a:t>
            </a:r>
            <a:r>
              <a:rPr lang="en-IN" sz="1400" b="1" dirty="0"/>
              <a:t>Error</a:t>
            </a:r>
            <a:r>
              <a:rPr lang="en-IN" sz="1400" dirty="0"/>
              <a:t> coming from Web-service, we are calling to be considered as success, then have make changes in response tab of </a:t>
            </a:r>
            <a:r>
              <a:rPr lang="en-IN" sz="1400" b="1" dirty="0"/>
              <a:t>Http Request </a:t>
            </a:r>
            <a:r>
              <a:rPr lang="en-IN" sz="1400" dirty="0"/>
              <a:t>and make use of </a:t>
            </a:r>
            <a:r>
              <a:rPr lang="en-IN" sz="1400" b="1" dirty="0"/>
              <a:t>Success-status-code-validator</a:t>
            </a:r>
          </a:p>
        </p:txBody>
      </p:sp>
      <p:pic>
        <p:nvPicPr>
          <p:cNvPr id="4" name="Picture 3">
            <a:extLst>
              <a:ext uri="{FF2B5EF4-FFF2-40B4-BE49-F238E27FC236}">
                <a16:creationId xmlns:a16="http://schemas.microsoft.com/office/drawing/2014/main" id="{E5283362-3106-42DD-9DFD-A7957F03235C}"/>
              </a:ext>
            </a:extLst>
          </p:cNvPr>
          <p:cNvPicPr>
            <a:picLocks noChangeAspect="1"/>
          </p:cNvPicPr>
          <p:nvPr/>
        </p:nvPicPr>
        <p:blipFill>
          <a:blip r:embed="rId2"/>
          <a:stretch>
            <a:fillRect/>
          </a:stretch>
        </p:blipFill>
        <p:spPr>
          <a:xfrm>
            <a:off x="4654296" y="1444180"/>
            <a:ext cx="6903720" cy="3969639"/>
          </a:xfrm>
          <a:prstGeom prst="rect">
            <a:avLst/>
          </a:prstGeom>
        </p:spPr>
      </p:pic>
    </p:spTree>
    <p:extLst>
      <p:ext uri="{BB962C8B-B14F-4D97-AF65-F5344CB8AC3E}">
        <p14:creationId xmlns:p14="http://schemas.microsoft.com/office/powerpoint/2010/main" val="875459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262E4-B08A-43F6-B15E-E51A547B1EF1}"/>
              </a:ext>
            </a:extLst>
          </p:cNvPr>
          <p:cNvSpPr>
            <a:spLocks noGrp="1"/>
          </p:cNvSpPr>
          <p:nvPr>
            <p:ph type="title"/>
          </p:nvPr>
        </p:nvSpPr>
        <p:spPr>
          <a:xfrm>
            <a:off x="630936" y="639520"/>
            <a:ext cx="3429000" cy="1719072"/>
          </a:xfrm>
        </p:spPr>
        <p:txBody>
          <a:bodyPr anchor="b">
            <a:normAutofit/>
          </a:bodyPr>
          <a:lstStyle/>
          <a:p>
            <a:r>
              <a:rPr lang="en-IN" sz="3800"/>
              <a:t>Some External API’s we can use</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2399FF-D1C9-4E57-9925-DDC3B6A9F1FA}"/>
              </a:ext>
            </a:extLst>
          </p:cNvPr>
          <p:cNvSpPr>
            <a:spLocks noGrp="1"/>
          </p:cNvSpPr>
          <p:nvPr>
            <p:ph idx="1"/>
          </p:nvPr>
        </p:nvSpPr>
        <p:spPr>
          <a:xfrm>
            <a:off x="630936" y="2807208"/>
            <a:ext cx="3656584" cy="3410712"/>
          </a:xfrm>
        </p:spPr>
        <p:txBody>
          <a:bodyPr anchor="t">
            <a:normAutofit/>
          </a:bodyPr>
          <a:lstStyle/>
          <a:p>
            <a:r>
              <a:rPr lang="en-IN" sz="2200" dirty="0"/>
              <a:t>Weather API:</a:t>
            </a:r>
          </a:p>
          <a:p>
            <a:r>
              <a:rPr lang="en-IN" sz="2200" dirty="0">
                <a:hlinkClick r:id="rId2"/>
              </a:rPr>
              <a:t>https://openweathermap.org/api#current</a:t>
            </a:r>
            <a:r>
              <a:rPr lang="en-IN" sz="2200" dirty="0"/>
              <a:t> </a:t>
            </a:r>
          </a:p>
          <a:p>
            <a:r>
              <a:rPr lang="en-IN" sz="2200" dirty="0"/>
              <a:t>Employees Data:</a:t>
            </a:r>
          </a:p>
          <a:p>
            <a:r>
              <a:rPr lang="en-IN" sz="2200" dirty="0">
                <a:hlinkClick r:id="rId3"/>
              </a:rPr>
              <a:t>https://dummy.restapiexample.com/api/v1/employees</a:t>
            </a:r>
            <a:r>
              <a:rPr lang="en-IN" sz="2200" dirty="0"/>
              <a:t> </a:t>
            </a:r>
          </a:p>
          <a:p>
            <a:r>
              <a:rPr lang="en-IN" sz="2200" dirty="0"/>
              <a:t>Configuring External API</a:t>
            </a:r>
          </a:p>
        </p:txBody>
      </p:sp>
      <p:pic>
        <p:nvPicPr>
          <p:cNvPr id="5" name="Picture 4">
            <a:extLst>
              <a:ext uri="{FF2B5EF4-FFF2-40B4-BE49-F238E27FC236}">
                <a16:creationId xmlns:a16="http://schemas.microsoft.com/office/drawing/2014/main" id="{6F20D058-FDDC-415E-9485-74C5BCF64483}"/>
              </a:ext>
            </a:extLst>
          </p:cNvPr>
          <p:cNvPicPr>
            <a:picLocks noChangeAspect="1"/>
          </p:cNvPicPr>
          <p:nvPr/>
        </p:nvPicPr>
        <p:blipFill>
          <a:blip r:embed="rId4"/>
          <a:stretch>
            <a:fillRect/>
          </a:stretch>
        </p:blipFill>
        <p:spPr>
          <a:xfrm>
            <a:off x="4654296" y="1047217"/>
            <a:ext cx="6903720" cy="4763566"/>
          </a:xfrm>
          <a:prstGeom prst="rect">
            <a:avLst/>
          </a:prstGeom>
        </p:spPr>
      </p:pic>
    </p:spTree>
    <p:extLst>
      <p:ext uri="{BB962C8B-B14F-4D97-AF65-F5344CB8AC3E}">
        <p14:creationId xmlns:p14="http://schemas.microsoft.com/office/powerpoint/2010/main" val="1444959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6626-D23A-41D4-A184-A6750F7B9C5C}"/>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200" dirty="0"/>
              <a:t>Response of </a:t>
            </a:r>
            <a:r>
              <a:rPr lang="en-US" sz="4200" dirty="0" err="1"/>
              <a:t>SetRequest</a:t>
            </a:r>
            <a:r>
              <a:rPr lang="en-US" sz="4200" dirty="0"/>
              <a:t> is same as Rest API</a:t>
            </a:r>
          </a:p>
        </p:txBody>
      </p:sp>
      <p:sp>
        <p:nvSpPr>
          <p:cNvPr id="81" name="Rectangle 75">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3B3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4CD435-2661-40A6-9110-78BDD9061449}"/>
              </a:ext>
            </a:extLst>
          </p:cNvPr>
          <p:cNvPicPr>
            <a:picLocks noChangeAspect="1"/>
          </p:cNvPicPr>
          <p:nvPr/>
        </p:nvPicPr>
        <p:blipFill>
          <a:blip r:embed="rId2"/>
          <a:stretch>
            <a:fillRect/>
          </a:stretch>
        </p:blipFill>
        <p:spPr>
          <a:xfrm>
            <a:off x="639148" y="2989285"/>
            <a:ext cx="4974336" cy="2798063"/>
          </a:xfrm>
          <a:prstGeom prst="rect">
            <a:avLst/>
          </a:prstGeom>
        </p:spPr>
      </p:pic>
      <p:sp>
        <p:nvSpPr>
          <p:cNvPr id="80"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67E8615-3796-4788-99C6-292C51263B7E}"/>
              </a:ext>
            </a:extLst>
          </p:cNvPr>
          <p:cNvPicPr>
            <a:picLocks noGrp="1" noChangeAspect="1"/>
          </p:cNvPicPr>
          <p:nvPr>
            <p:ph idx="1"/>
          </p:nvPr>
        </p:nvPicPr>
        <p:blipFill>
          <a:blip r:embed="rId3"/>
          <a:stretch>
            <a:fillRect/>
          </a:stretch>
        </p:blipFill>
        <p:spPr>
          <a:xfrm>
            <a:off x="6578516" y="3125715"/>
            <a:ext cx="4974336" cy="2748320"/>
          </a:xfrm>
          <a:prstGeom prst="rect">
            <a:avLst/>
          </a:prstGeom>
        </p:spPr>
      </p:pic>
    </p:spTree>
    <p:extLst>
      <p:ext uri="{BB962C8B-B14F-4D97-AF65-F5344CB8AC3E}">
        <p14:creationId xmlns:p14="http://schemas.microsoft.com/office/powerpoint/2010/main" val="299505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B98F7C-3CF0-4857-BF7C-45AE219E477F}"/>
              </a:ext>
            </a:extLst>
          </p:cNvPr>
          <p:cNvSpPr>
            <a:spLocks noGrp="1"/>
          </p:cNvSpPr>
          <p:nvPr>
            <p:ph type="title"/>
          </p:nvPr>
        </p:nvSpPr>
        <p:spPr>
          <a:xfrm>
            <a:off x="838200" y="365125"/>
            <a:ext cx="10515600" cy="1325563"/>
          </a:xfrm>
        </p:spPr>
        <p:txBody>
          <a:bodyPr>
            <a:normAutofit/>
          </a:bodyPr>
          <a:lstStyle/>
          <a:p>
            <a:r>
              <a:rPr lang="en-IN" sz="4600">
                <a:solidFill>
                  <a:srgbClr val="FFFFFF"/>
                </a:solidFill>
              </a:rPr>
              <a:t>API LED Connectivity – Real Time</a:t>
            </a:r>
          </a:p>
        </p:txBody>
      </p:sp>
      <p:sp>
        <p:nvSpPr>
          <p:cNvPr id="3" name="Content Placeholder 2">
            <a:extLst>
              <a:ext uri="{FF2B5EF4-FFF2-40B4-BE49-F238E27FC236}">
                <a16:creationId xmlns:a16="http://schemas.microsoft.com/office/drawing/2014/main" id="{5C170D82-4F24-492A-AC7D-09274582CAD7}"/>
              </a:ext>
            </a:extLst>
          </p:cNvPr>
          <p:cNvSpPr>
            <a:spLocks noGrp="1"/>
          </p:cNvSpPr>
          <p:nvPr>
            <p:ph idx="1"/>
          </p:nvPr>
        </p:nvSpPr>
        <p:spPr>
          <a:xfrm>
            <a:off x="838200" y="2438400"/>
            <a:ext cx="10515600" cy="3738562"/>
          </a:xfrm>
        </p:spPr>
        <p:txBody>
          <a:bodyPr>
            <a:normAutofit/>
          </a:bodyPr>
          <a:lstStyle/>
          <a:p>
            <a:r>
              <a:rPr lang="en-IN" sz="2000"/>
              <a:t>Manager need an employee details where employee id is 888777 </a:t>
            </a:r>
          </a:p>
          <a:p>
            <a:r>
              <a:rPr lang="en-IN" sz="2000"/>
              <a:t>Logic: Browser-&gt;EmployeeID :888777-&gt; Should be 6 digits -&gt;DB</a:t>
            </a:r>
          </a:p>
          <a:p>
            <a:pPr lvl="1"/>
            <a:r>
              <a:rPr lang="en-IN" sz="2000"/>
              <a:t>Response: {</a:t>
            </a:r>
          </a:p>
          <a:p>
            <a:pPr marL="457200" lvl="1" indent="0">
              <a:buNone/>
            </a:pPr>
            <a:r>
              <a:rPr lang="en-IN" sz="2000"/>
              <a:t>                         “name”: “Saikiran”,</a:t>
            </a:r>
          </a:p>
          <a:p>
            <a:pPr marL="457200" lvl="1" indent="0">
              <a:buNone/>
            </a:pPr>
            <a:r>
              <a:rPr lang="en-IN" sz="2000"/>
              <a:t>                          “Skill”: “MuleSoft”</a:t>
            </a:r>
          </a:p>
          <a:p>
            <a:pPr marL="457200" lvl="1" indent="0">
              <a:buNone/>
            </a:pPr>
            <a:r>
              <a:rPr lang="en-IN" sz="2000"/>
              <a:t>                          “Lcation”: Hyderabad</a:t>
            </a:r>
          </a:p>
          <a:p>
            <a:pPr marL="457200" lvl="1" indent="0">
              <a:buNone/>
            </a:pPr>
            <a:r>
              <a:rPr lang="en-IN" sz="2000"/>
              <a:t>                       }</a:t>
            </a:r>
          </a:p>
          <a:p>
            <a:r>
              <a:rPr lang="en-IN" sz="2000"/>
              <a:t>Manager SAPI: Database logic (Select * from employees where employeeId=88877)</a:t>
            </a:r>
          </a:p>
          <a:p>
            <a:r>
              <a:rPr lang="en-IN" sz="2000"/>
              <a:t>Manager PAPI : Business logic (Should be 6 digits)</a:t>
            </a:r>
          </a:p>
          <a:p>
            <a:r>
              <a:rPr lang="en-IN" sz="2000"/>
              <a:t>Manager EAPI/XAPI: URL expose </a:t>
            </a:r>
          </a:p>
        </p:txBody>
      </p:sp>
    </p:spTree>
    <p:extLst>
      <p:ext uri="{BB962C8B-B14F-4D97-AF65-F5344CB8AC3E}">
        <p14:creationId xmlns:p14="http://schemas.microsoft.com/office/powerpoint/2010/main" val="953893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4059D9B-2E55-47FE-A188-0F9BD734E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93CC782-3959-4A66-884B-13BEC4EA3175}"/>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a:t>Connector : Validation</a:t>
            </a:r>
          </a:p>
        </p:txBody>
      </p:sp>
      <p:sp>
        <p:nvSpPr>
          <p:cNvPr id="3" name="Content Placeholder 2">
            <a:extLst>
              <a:ext uri="{FF2B5EF4-FFF2-40B4-BE49-F238E27FC236}">
                <a16:creationId xmlns:a16="http://schemas.microsoft.com/office/drawing/2014/main" id="{0511D533-3FBA-418D-BBDA-F85E2F06E748}"/>
              </a:ext>
            </a:extLst>
          </p:cNvPr>
          <p:cNvSpPr>
            <a:spLocks noGrp="1"/>
          </p:cNvSpPr>
          <p:nvPr>
            <p:ph idx="1"/>
          </p:nvPr>
        </p:nvSpPr>
        <p:spPr>
          <a:xfrm>
            <a:off x="550863" y="1111187"/>
            <a:ext cx="11090274" cy="643253"/>
          </a:xfrm>
        </p:spPr>
        <p:txBody>
          <a:bodyPr vert="horz" wrap="square" lIns="91440" tIns="45720" rIns="91440" bIns="45720" rtlCol="0" anchor="t">
            <a:normAutofit fontScale="92500" lnSpcReduction="20000"/>
          </a:bodyPr>
          <a:lstStyle/>
          <a:p>
            <a:pPr marL="0" indent="0">
              <a:buNone/>
            </a:pPr>
            <a:r>
              <a:rPr lang="en-US" sz="1900" dirty="0">
                <a:solidFill>
                  <a:schemeClr val="tx1">
                    <a:alpha val="60000"/>
                  </a:schemeClr>
                </a:solidFill>
              </a:rPr>
              <a:t>Validation component verifies the content of the message whether it matches the specific criteria</a:t>
            </a:r>
          </a:p>
          <a:p>
            <a:pPr marL="0" indent="0">
              <a:buNone/>
            </a:pPr>
            <a:r>
              <a:rPr lang="en-US" sz="1900" dirty="0">
                <a:solidFill>
                  <a:schemeClr val="tx1">
                    <a:alpha val="60000"/>
                  </a:schemeClr>
                </a:solidFill>
              </a:rPr>
              <a:t>           </a:t>
            </a:r>
            <a:r>
              <a:rPr lang="en-US" sz="1900" b="1" dirty="0">
                <a:solidFill>
                  <a:schemeClr val="tx1">
                    <a:alpha val="60000"/>
                  </a:schemeClr>
                </a:solidFill>
              </a:rPr>
              <a:t>-&gt;</a:t>
            </a:r>
            <a:r>
              <a:rPr lang="en-US" sz="1900" dirty="0">
                <a:solidFill>
                  <a:schemeClr val="tx1">
                    <a:alpha val="60000"/>
                  </a:schemeClr>
                </a:solidFill>
              </a:rPr>
              <a:t> There are a lot of validation connectors as listed below</a:t>
            </a:r>
          </a:p>
        </p:txBody>
      </p:sp>
      <p:pic>
        <p:nvPicPr>
          <p:cNvPr id="5" name="Picture 4">
            <a:extLst>
              <a:ext uri="{FF2B5EF4-FFF2-40B4-BE49-F238E27FC236}">
                <a16:creationId xmlns:a16="http://schemas.microsoft.com/office/drawing/2014/main" id="{3ED14158-D3BC-42F5-84D4-588E0A91C19C}"/>
              </a:ext>
            </a:extLst>
          </p:cNvPr>
          <p:cNvPicPr>
            <a:picLocks noChangeAspect="1"/>
          </p:cNvPicPr>
          <p:nvPr/>
        </p:nvPicPr>
        <p:blipFill>
          <a:blip r:embed="rId2"/>
          <a:stretch>
            <a:fillRect/>
          </a:stretch>
        </p:blipFill>
        <p:spPr>
          <a:xfrm>
            <a:off x="886182" y="2133601"/>
            <a:ext cx="3018407" cy="4173600"/>
          </a:xfrm>
          <a:prstGeom prst="rect">
            <a:avLst/>
          </a:prstGeom>
          <a:effectLst>
            <a:outerShdw blurRad="508000" dist="101600" dir="5400000" algn="tl" rotWithShape="0">
              <a:prstClr val="black">
                <a:alpha val="10000"/>
              </a:prstClr>
            </a:outerShdw>
          </a:effectLst>
        </p:spPr>
      </p:pic>
      <p:pic>
        <p:nvPicPr>
          <p:cNvPr id="7" name="Picture 6">
            <a:extLst>
              <a:ext uri="{FF2B5EF4-FFF2-40B4-BE49-F238E27FC236}">
                <a16:creationId xmlns:a16="http://schemas.microsoft.com/office/drawing/2014/main" id="{22384298-C651-4A7A-9CE6-E4F17B18DA6F}"/>
              </a:ext>
            </a:extLst>
          </p:cNvPr>
          <p:cNvPicPr>
            <a:picLocks noChangeAspect="1"/>
          </p:cNvPicPr>
          <p:nvPr/>
        </p:nvPicPr>
        <p:blipFill>
          <a:blip r:embed="rId3"/>
          <a:stretch>
            <a:fillRect/>
          </a:stretch>
        </p:blipFill>
        <p:spPr>
          <a:xfrm>
            <a:off x="4532726" y="2133600"/>
            <a:ext cx="3463406" cy="4172780"/>
          </a:xfrm>
          <a:prstGeom prst="rect">
            <a:avLst/>
          </a:prstGeom>
        </p:spPr>
      </p:pic>
      <p:pic>
        <p:nvPicPr>
          <p:cNvPr id="13" name="Picture 12">
            <a:extLst>
              <a:ext uri="{FF2B5EF4-FFF2-40B4-BE49-F238E27FC236}">
                <a16:creationId xmlns:a16="http://schemas.microsoft.com/office/drawing/2014/main" id="{86FF28BA-1A6A-4184-AAA2-BF87C9D3DCAE}"/>
              </a:ext>
            </a:extLst>
          </p:cNvPr>
          <p:cNvPicPr>
            <a:picLocks noChangeAspect="1"/>
          </p:cNvPicPr>
          <p:nvPr/>
        </p:nvPicPr>
        <p:blipFill>
          <a:blip r:embed="rId4"/>
          <a:stretch>
            <a:fillRect/>
          </a:stretch>
        </p:blipFill>
        <p:spPr>
          <a:xfrm>
            <a:off x="8326141" y="2133600"/>
            <a:ext cx="3291865" cy="1996799"/>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988B3D9B-4C9D-4A59-B0C9-C1263C111246}"/>
              </a:ext>
            </a:extLst>
          </p:cNvPr>
          <p:cNvPicPr>
            <a:picLocks noChangeAspect="1"/>
          </p:cNvPicPr>
          <p:nvPr/>
        </p:nvPicPr>
        <p:blipFill>
          <a:blip r:embed="rId5"/>
          <a:stretch>
            <a:fillRect/>
          </a:stretch>
        </p:blipFill>
        <p:spPr>
          <a:xfrm>
            <a:off x="8463599" y="4308380"/>
            <a:ext cx="3015849" cy="1998000"/>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143937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DE70A0-5E0A-4CCC-82B5-9931E86A05EC}"/>
              </a:ext>
            </a:extLst>
          </p:cNvPr>
          <p:cNvSpPr>
            <a:spLocks noGrp="1"/>
          </p:cNvSpPr>
          <p:nvPr>
            <p:ph type="title"/>
          </p:nvPr>
        </p:nvSpPr>
        <p:spPr>
          <a:xfrm>
            <a:off x="1137034" y="609597"/>
            <a:ext cx="9392421" cy="1330841"/>
          </a:xfrm>
        </p:spPr>
        <p:txBody>
          <a:bodyPr>
            <a:normAutofit/>
          </a:bodyPr>
          <a:lstStyle/>
          <a:p>
            <a:r>
              <a:rPr lang="en-IN" dirty="0"/>
              <a:t>VM Connector</a:t>
            </a:r>
          </a:p>
        </p:txBody>
      </p:sp>
      <p:sp>
        <p:nvSpPr>
          <p:cNvPr id="9" name="Content Placeholder 2">
            <a:extLst>
              <a:ext uri="{FF2B5EF4-FFF2-40B4-BE49-F238E27FC236}">
                <a16:creationId xmlns:a16="http://schemas.microsoft.com/office/drawing/2014/main" id="{47C6C15C-EE27-4211-80EE-0EFCAA7F7BDE}"/>
              </a:ext>
            </a:extLst>
          </p:cNvPr>
          <p:cNvSpPr>
            <a:spLocks noGrp="1"/>
          </p:cNvSpPr>
          <p:nvPr>
            <p:ph idx="1"/>
          </p:nvPr>
        </p:nvSpPr>
        <p:spPr>
          <a:xfrm>
            <a:off x="162560" y="2550034"/>
            <a:ext cx="11948160" cy="3698369"/>
          </a:xfrm>
        </p:spPr>
        <p:txBody>
          <a:bodyPr>
            <a:normAutofit fontScale="92500"/>
          </a:bodyPr>
          <a:lstStyle/>
          <a:p>
            <a:r>
              <a:rPr lang="en-US" sz="1600" b="0" i="0" dirty="0">
                <a:effectLst/>
                <a:latin typeface="Calibri "/>
              </a:rPr>
              <a:t>Virtual Machine (VM Connector) manages intra-app and inter-app communication through either transient or persistent asynchronous queues</a:t>
            </a:r>
          </a:p>
          <a:p>
            <a:pPr lvl="1"/>
            <a:r>
              <a:rPr lang="en-US" sz="1500" b="1" dirty="0">
                <a:latin typeface="Calibri "/>
              </a:rPr>
              <a:t>Transient Queues: </a:t>
            </a:r>
            <a:r>
              <a:rPr lang="en-US" sz="1500" dirty="0">
                <a:latin typeface="Calibri "/>
              </a:rPr>
              <a:t>Faster than persistent queues, But they are not reliable if system crashes</a:t>
            </a:r>
          </a:p>
          <a:p>
            <a:pPr lvl="1"/>
            <a:r>
              <a:rPr lang="en-US" sz="1500" b="1" i="0" dirty="0">
                <a:effectLst/>
                <a:latin typeface="Calibri "/>
              </a:rPr>
              <a:t>Persisten</a:t>
            </a:r>
            <a:r>
              <a:rPr lang="en-US" sz="1500" b="1" dirty="0">
                <a:latin typeface="Calibri "/>
              </a:rPr>
              <a:t>t Queues : </a:t>
            </a:r>
            <a:r>
              <a:rPr lang="en-US" sz="1500" dirty="0">
                <a:latin typeface="Calibri "/>
              </a:rPr>
              <a:t>Slower but reliable</a:t>
            </a:r>
            <a:endParaRPr lang="en-US" sz="1500" b="0" i="0" dirty="0">
              <a:effectLst/>
              <a:latin typeface="Calibri "/>
            </a:endParaRPr>
          </a:p>
          <a:p>
            <a:r>
              <a:rPr lang="en-US" sz="1600" b="1" dirty="0">
                <a:latin typeface="Calibri "/>
              </a:rPr>
              <a:t>What is Transient Queue?</a:t>
            </a:r>
          </a:p>
          <a:p>
            <a:pPr lvl="1"/>
            <a:r>
              <a:rPr lang="en-US" sz="1500" dirty="0">
                <a:latin typeface="Calibri "/>
              </a:rPr>
              <a:t>Transient Queues is used to make process Faster to store data in the memory, But they are not reliable if system crashes</a:t>
            </a:r>
          </a:p>
          <a:p>
            <a:pPr lvl="1"/>
            <a:r>
              <a:rPr lang="en-US" sz="1500" dirty="0">
                <a:latin typeface="Calibri "/>
              </a:rPr>
              <a:t>Transient Queue is faster than persistent Queue</a:t>
            </a:r>
            <a:endParaRPr lang="en-IN" sz="1500" dirty="0">
              <a:latin typeface="Calibri "/>
            </a:endParaRPr>
          </a:p>
          <a:p>
            <a:r>
              <a:rPr lang="en-US" sz="1600" b="1" dirty="0">
                <a:latin typeface="Calibri "/>
              </a:rPr>
              <a:t>What is Persistent Queue?</a:t>
            </a:r>
          </a:p>
          <a:p>
            <a:pPr lvl="1"/>
            <a:r>
              <a:rPr lang="en-US" sz="1600" dirty="0">
                <a:latin typeface="Calibri "/>
              </a:rPr>
              <a:t>Persistent Queues are slower while compared with the transient queues to store data in the memory, But they are reliable </a:t>
            </a:r>
          </a:p>
          <a:p>
            <a:pPr lvl="1"/>
            <a:r>
              <a:rPr lang="en-US" sz="1600" dirty="0">
                <a:latin typeface="Calibri "/>
              </a:rPr>
              <a:t>Persistent Queue is Slower than Transient Queue</a:t>
            </a:r>
            <a:endParaRPr lang="en-IN" sz="1600" dirty="0">
              <a:latin typeface="Calibri "/>
            </a:endParaRPr>
          </a:p>
          <a:p>
            <a:r>
              <a:rPr lang="en-US" sz="1600" b="1" dirty="0">
                <a:latin typeface="Calibri "/>
              </a:rPr>
              <a:t>When we will use VM connector</a:t>
            </a:r>
          </a:p>
          <a:p>
            <a:pPr lvl="1"/>
            <a:r>
              <a:rPr lang="en-US" sz="1600" dirty="0">
                <a:latin typeface="Calibri "/>
              </a:rPr>
              <a:t>If we want to pass the messages to another flow through queue mechanism instead of Flow-ref, We will go with VM Connector</a:t>
            </a:r>
          </a:p>
          <a:p>
            <a:pPr lvl="1"/>
            <a:r>
              <a:rPr lang="en-US" sz="1600" dirty="0">
                <a:latin typeface="Calibri "/>
              </a:rPr>
              <a:t>Used Communicate between different apps with in Mule system</a:t>
            </a:r>
          </a:p>
          <a:p>
            <a:pPr lvl="1"/>
            <a:r>
              <a:rPr lang="en-US" sz="1600" dirty="0">
                <a:latin typeface="Calibri "/>
              </a:rPr>
              <a:t>When we want to distribute work across the system</a:t>
            </a:r>
          </a:p>
          <a:p>
            <a:pPr marL="0" indent="0">
              <a:buNone/>
            </a:pPr>
            <a:endParaRPr lang="en-US" sz="1600" b="1" dirty="0">
              <a:latin typeface="Calibri "/>
            </a:endParaRPr>
          </a:p>
          <a:p>
            <a:endParaRPr lang="en-US" sz="1400" dirty="0">
              <a:latin typeface="Calibri "/>
            </a:endParaRPr>
          </a:p>
        </p:txBody>
      </p:sp>
      <p:pic>
        <p:nvPicPr>
          <p:cNvPr id="5" name="Picture 4">
            <a:extLst>
              <a:ext uri="{FF2B5EF4-FFF2-40B4-BE49-F238E27FC236}">
                <a16:creationId xmlns:a16="http://schemas.microsoft.com/office/drawing/2014/main" id="{EB551362-5EC0-4B32-91BD-B0BC6BCAC724}"/>
              </a:ext>
            </a:extLst>
          </p:cNvPr>
          <p:cNvPicPr>
            <a:picLocks noChangeAspect="1"/>
          </p:cNvPicPr>
          <p:nvPr/>
        </p:nvPicPr>
        <p:blipFill>
          <a:blip r:embed="rId2"/>
          <a:stretch>
            <a:fillRect/>
          </a:stretch>
        </p:blipFill>
        <p:spPr>
          <a:xfrm>
            <a:off x="8680117" y="119218"/>
            <a:ext cx="2986372" cy="2311598"/>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5092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2D35-640E-44F9-AE48-94BE287F354D}"/>
              </a:ext>
            </a:extLst>
          </p:cNvPr>
          <p:cNvSpPr>
            <a:spLocks noGrp="1"/>
          </p:cNvSpPr>
          <p:nvPr>
            <p:ph type="title"/>
          </p:nvPr>
        </p:nvSpPr>
        <p:spPr>
          <a:xfrm>
            <a:off x="838200" y="624568"/>
            <a:ext cx="3766457" cy="5412920"/>
          </a:xfrm>
        </p:spPr>
        <p:txBody>
          <a:bodyPr>
            <a:normAutofit/>
          </a:bodyPr>
          <a:lstStyle/>
          <a:p>
            <a:r>
              <a:rPr lang="en-IN" b="1" dirty="0">
                <a:solidFill>
                  <a:srgbClr val="FFFFFF"/>
                </a:solidFill>
              </a:rPr>
              <a:t>VM connector:</a:t>
            </a:r>
            <a:br>
              <a:rPr lang="en-IN" dirty="0">
                <a:solidFill>
                  <a:srgbClr val="FFFFFF"/>
                </a:solidFill>
              </a:rPr>
            </a:br>
            <a:r>
              <a:rPr lang="en-IN" dirty="0">
                <a:solidFill>
                  <a:srgbClr val="FFFFFF"/>
                </a:solidFill>
              </a:rPr>
              <a:t>Publish,</a:t>
            </a:r>
            <a:br>
              <a:rPr lang="en-IN" dirty="0">
                <a:solidFill>
                  <a:srgbClr val="FFFFFF"/>
                </a:solidFill>
              </a:rPr>
            </a:br>
            <a:r>
              <a:rPr lang="en-IN" dirty="0">
                <a:solidFill>
                  <a:srgbClr val="FFFFFF"/>
                </a:solidFill>
              </a:rPr>
              <a:t>Consume,</a:t>
            </a:r>
            <a:br>
              <a:rPr lang="en-IN" dirty="0">
                <a:solidFill>
                  <a:srgbClr val="FFFFFF"/>
                </a:solidFill>
              </a:rPr>
            </a:br>
            <a:r>
              <a:rPr lang="en-IN" dirty="0">
                <a:solidFill>
                  <a:srgbClr val="FFFFFF"/>
                </a:solidFill>
              </a:rPr>
              <a:t>Listener,</a:t>
            </a:r>
            <a:br>
              <a:rPr lang="en-IN" dirty="0">
                <a:solidFill>
                  <a:srgbClr val="FFFFFF"/>
                </a:solidFill>
              </a:rPr>
            </a:br>
            <a:r>
              <a:rPr lang="en-IN" dirty="0">
                <a:solidFill>
                  <a:srgbClr val="FFFFFF"/>
                </a:solidFill>
              </a:rPr>
              <a:t>Publish consume</a:t>
            </a:r>
          </a:p>
        </p:txBody>
      </p:sp>
      <p:sp>
        <p:nvSpPr>
          <p:cNvPr id="3" name="Content Placeholder 2">
            <a:extLst>
              <a:ext uri="{FF2B5EF4-FFF2-40B4-BE49-F238E27FC236}">
                <a16:creationId xmlns:a16="http://schemas.microsoft.com/office/drawing/2014/main" id="{9B9F254B-0024-4C4E-9DF0-C9906D983B63}"/>
              </a:ext>
            </a:extLst>
          </p:cNvPr>
          <p:cNvSpPr>
            <a:spLocks noGrp="1"/>
          </p:cNvSpPr>
          <p:nvPr>
            <p:ph idx="1"/>
          </p:nvPr>
        </p:nvSpPr>
        <p:spPr>
          <a:xfrm>
            <a:off x="5600700" y="624568"/>
            <a:ext cx="5753098" cy="5412920"/>
          </a:xfrm>
        </p:spPr>
        <p:txBody>
          <a:bodyPr anchor="ctr">
            <a:normAutofit/>
          </a:bodyPr>
          <a:lstStyle/>
          <a:p>
            <a:r>
              <a:rPr lang="en-IN" sz="2400" dirty="0"/>
              <a:t>Publish : Used to publish the message to queue and receive message from queue</a:t>
            </a:r>
          </a:p>
          <a:p>
            <a:r>
              <a:rPr lang="en-IN" sz="2400" dirty="0"/>
              <a:t>Consume: Used to retrieve/Subscribe the data from Publish after the end of the main flow</a:t>
            </a:r>
          </a:p>
          <a:p>
            <a:r>
              <a:rPr lang="en-IN" sz="2400" dirty="0"/>
              <a:t>Publish Consume: Used in place of Publish to retrieve/Subscribe the data from subscriber flow</a:t>
            </a:r>
          </a:p>
          <a:p>
            <a:r>
              <a:rPr lang="en-IN" sz="2400" dirty="0"/>
              <a:t>Note: Using </a:t>
            </a:r>
            <a:r>
              <a:rPr lang="en-IN" sz="2400" b="1" dirty="0"/>
              <a:t>Post</a:t>
            </a:r>
            <a:r>
              <a:rPr lang="en-IN" sz="2400" dirty="0"/>
              <a:t> method</a:t>
            </a:r>
          </a:p>
          <a:p>
            <a:endParaRPr lang="en-IN" sz="2400" dirty="0"/>
          </a:p>
        </p:txBody>
      </p:sp>
    </p:spTree>
    <p:extLst>
      <p:ext uri="{BB962C8B-B14F-4D97-AF65-F5344CB8AC3E}">
        <p14:creationId xmlns:p14="http://schemas.microsoft.com/office/powerpoint/2010/main" val="25900930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2D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DD8F034-A0AA-4477-A497-DDD8AE3387D8}"/>
              </a:ext>
            </a:extLst>
          </p:cNvPr>
          <p:cNvPicPr>
            <a:picLocks noChangeAspect="1"/>
          </p:cNvPicPr>
          <p:nvPr/>
        </p:nvPicPr>
        <p:blipFill>
          <a:blip r:embed="rId2"/>
          <a:stretch>
            <a:fillRect/>
          </a:stretch>
        </p:blipFill>
        <p:spPr>
          <a:xfrm>
            <a:off x="44255" y="111442"/>
            <a:ext cx="5380038" cy="2774950"/>
          </a:xfrm>
          <a:prstGeom prst="rect">
            <a:avLst/>
          </a:prstGeom>
        </p:spPr>
      </p:pic>
      <p:pic>
        <p:nvPicPr>
          <p:cNvPr id="11" name="Picture 10">
            <a:extLst>
              <a:ext uri="{FF2B5EF4-FFF2-40B4-BE49-F238E27FC236}">
                <a16:creationId xmlns:a16="http://schemas.microsoft.com/office/drawing/2014/main" id="{9E85DC9E-381C-4B3D-8DE6-1F5808CC55E7}"/>
              </a:ext>
            </a:extLst>
          </p:cNvPr>
          <p:cNvPicPr>
            <a:picLocks noChangeAspect="1"/>
          </p:cNvPicPr>
          <p:nvPr/>
        </p:nvPicPr>
        <p:blipFill>
          <a:blip r:embed="rId3"/>
          <a:stretch>
            <a:fillRect/>
          </a:stretch>
        </p:blipFill>
        <p:spPr>
          <a:xfrm>
            <a:off x="44255" y="3971609"/>
            <a:ext cx="2238375" cy="2735263"/>
          </a:xfrm>
          <a:prstGeom prst="rect">
            <a:avLst/>
          </a:prstGeom>
        </p:spPr>
      </p:pic>
      <p:pic>
        <p:nvPicPr>
          <p:cNvPr id="9" name="Content Placeholder 8">
            <a:extLst>
              <a:ext uri="{FF2B5EF4-FFF2-40B4-BE49-F238E27FC236}">
                <a16:creationId xmlns:a16="http://schemas.microsoft.com/office/drawing/2014/main" id="{C8A92397-C274-4857-9D3D-F2A62FFCFC9E}"/>
              </a:ext>
            </a:extLst>
          </p:cNvPr>
          <p:cNvPicPr>
            <a:picLocks noGrp="1" noChangeAspect="1"/>
          </p:cNvPicPr>
          <p:nvPr>
            <p:ph idx="1"/>
          </p:nvPr>
        </p:nvPicPr>
        <p:blipFill>
          <a:blip r:embed="rId4"/>
          <a:stretch>
            <a:fillRect/>
          </a:stretch>
        </p:blipFill>
        <p:spPr>
          <a:xfrm>
            <a:off x="2350893" y="3971608"/>
            <a:ext cx="3073400" cy="2735263"/>
          </a:xfrm>
        </p:spPr>
      </p:pic>
      <p:sp>
        <p:nvSpPr>
          <p:cNvPr id="2" name="Title 1">
            <a:extLst>
              <a:ext uri="{FF2B5EF4-FFF2-40B4-BE49-F238E27FC236}">
                <a16:creationId xmlns:a16="http://schemas.microsoft.com/office/drawing/2014/main" id="{C2209B5F-51C4-449B-90C3-243BCE6CBA93}"/>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VM Config</a:t>
            </a:r>
          </a:p>
        </p:txBody>
      </p:sp>
      <p:pic>
        <p:nvPicPr>
          <p:cNvPr id="15" name="Picture 14">
            <a:extLst>
              <a:ext uri="{FF2B5EF4-FFF2-40B4-BE49-F238E27FC236}">
                <a16:creationId xmlns:a16="http://schemas.microsoft.com/office/drawing/2014/main" id="{0B3870E3-F5E2-4CB6-B96C-5AF30E5C72BA}"/>
              </a:ext>
            </a:extLst>
          </p:cNvPr>
          <p:cNvPicPr>
            <a:picLocks noChangeAspect="1"/>
          </p:cNvPicPr>
          <p:nvPr/>
        </p:nvPicPr>
        <p:blipFill>
          <a:blip r:embed="rId5"/>
          <a:stretch>
            <a:fillRect/>
          </a:stretch>
        </p:blipFill>
        <p:spPr>
          <a:xfrm>
            <a:off x="6001667" y="361929"/>
            <a:ext cx="5150055" cy="6134142"/>
          </a:xfrm>
          <a:prstGeom prst="rect">
            <a:avLst/>
          </a:prstGeom>
        </p:spPr>
      </p:pic>
    </p:spTree>
    <p:extLst>
      <p:ext uri="{BB962C8B-B14F-4D97-AF65-F5344CB8AC3E}">
        <p14:creationId xmlns:p14="http://schemas.microsoft.com/office/powerpoint/2010/main" val="24265726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EB19-FD2B-4B8C-BBD3-898E1D8D6A15}"/>
              </a:ext>
            </a:extLst>
          </p:cNvPr>
          <p:cNvSpPr>
            <a:spLocks noGrp="1"/>
          </p:cNvSpPr>
          <p:nvPr>
            <p:ph type="title"/>
          </p:nvPr>
        </p:nvSpPr>
        <p:spPr>
          <a:xfrm>
            <a:off x="762001" y="803325"/>
            <a:ext cx="5314536" cy="1325563"/>
          </a:xfrm>
        </p:spPr>
        <p:txBody>
          <a:bodyPr>
            <a:normAutofit/>
          </a:bodyPr>
          <a:lstStyle/>
          <a:p>
            <a:r>
              <a:rPr lang="en-IN" dirty="0"/>
              <a:t>Connector : Database</a:t>
            </a:r>
          </a:p>
        </p:txBody>
      </p:sp>
      <p:sp>
        <p:nvSpPr>
          <p:cNvPr id="3" name="Content Placeholder 2">
            <a:extLst>
              <a:ext uri="{FF2B5EF4-FFF2-40B4-BE49-F238E27FC236}">
                <a16:creationId xmlns:a16="http://schemas.microsoft.com/office/drawing/2014/main" id="{61C7BF38-4A4D-483D-B639-043CE71D1827}"/>
              </a:ext>
            </a:extLst>
          </p:cNvPr>
          <p:cNvSpPr>
            <a:spLocks noGrp="1"/>
          </p:cNvSpPr>
          <p:nvPr>
            <p:ph idx="1"/>
          </p:nvPr>
        </p:nvSpPr>
        <p:spPr>
          <a:xfrm>
            <a:off x="762000" y="2279018"/>
            <a:ext cx="5314543" cy="3375920"/>
          </a:xfrm>
        </p:spPr>
        <p:txBody>
          <a:bodyPr anchor="t">
            <a:normAutofit/>
          </a:bodyPr>
          <a:lstStyle/>
          <a:p>
            <a:r>
              <a:rPr lang="en-IN" sz="1800" dirty="0"/>
              <a:t>Mandatory config details required</a:t>
            </a:r>
          </a:p>
          <a:p>
            <a:pPr lvl="1"/>
            <a:r>
              <a:rPr lang="en-IN" sz="1800" dirty="0"/>
              <a:t>Driver</a:t>
            </a:r>
          </a:p>
          <a:p>
            <a:pPr lvl="1"/>
            <a:r>
              <a:rPr lang="en-IN" sz="1800" dirty="0"/>
              <a:t>Host</a:t>
            </a:r>
          </a:p>
          <a:p>
            <a:pPr lvl="1"/>
            <a:r>
              <a:rPr lang="en-IN" sz="1800" dirty="0"/>
              <a:t>Port</a:t>
            </a:r>
          </a:p>
          <a:p>
            <a:pPr lvl="1"/>
            <a:r>
              <a:rPr lang="en-IN" sz="1800" dirty="0"/>
              <a:t>User</a:t>
            </a:r>
          </a:p>
          <a:p>
            <a:pPr lvl="1"/>
            <a:r>
              <a:rPr lang="en-IN" sz="1800" dirty="0"/>
              <a:t>Password</a:t>
            </a:r>
          </a:p>
          <a:p>
            <a:pPr lvl="1"/>
            <a:r>
              <a:rPr lang="en-IN" sz="1800" dirty="0"/>
              <a:t>Database/service name/ instance</a:t>
            </a:r>
          </a:p>
          <a:p>
            <a:pPr lvl="1"/>
            <a:r>
              <a:rPr lang="en-IN" sz="1800" dirty="0"/>
              <a:t>SQL Query text</a:t>
            </a:r>
          </a:p>
          <a:p>
            <a:pPr lvl="1"/>
            <a:endParaRPr lang="en-IN" sz="1800" dirty="0"/>
          </a:p>
          <a:p>
            <a:endParaRPr lang="en-IN" sz="1800" dirty="0"/>
          </a:p>
        </p:txBody>
      </p:sp>
      <p:sp>
        <p:nvSpPr>
          <p:cNvPr id="13"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6" descr="Database">
            <a:extLst>
              <a:ext uri="{FF2B5EF4-FFF2-40B4-BE49-F238E27FC236}">
                <a16:creationId xmlns:a16="http://schemas.microsoft.com/office/drawing/2014/main" id="{42D4922C-EA45-3942-F656-1B0EE2D17F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290668950"/>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B8ACEC-A850-4E2F-A11A-A61CD7F83C9B}"/>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Notes to Remember about Database</a:t>
            </a:r>
          </a:p>
        </p:txBody>
      </p:sp>
      <p:graphicFrame>
        <p:nvGraphicFramePr>
          <p:cNvPr id="5" name="Content Placeholder 2">
            <a:extLst>
              <a:ext uri="{FF2B5EF4-FFF2-40B4-BE49-F238E27FC236}">
                <a16:creationId xmlns:a16="http://schemas.microsoft.com/office/drawing/2014/main" id="{B6F378CE-F45D-E168-EC96-F5908E6BED47}"/>
              </a:ext>
            </a:extLst>
          </p:cNvPr>
          <p:cNvGraphicFramePr>
            <a:graphicFrameLocks noGrp="1"/>
          </p:cNvGraphicFramePr>
          <p:nvPr>
            <p:ph idx="1"/>
            <p:extLst>
              <p:ext uri="{D42A27DB-BD31-4B8C-83A1-F6EECF244321}">
                <p14:modId xmlns:p14="http://schemas.microsoft.com/office/powerpoint/2010/main" val="277922913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09347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555E3-2B35-4ED4-9098-AFE996633233}"/>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t>SQL Configuration</a:t>
            </a:r>
          </a:p>
        </p:txBody>
      </p:sp>
      <p:sp>
        <p:nvSpPr>
          <p:cNvPr id="28"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1C12BBF-EB53-41BC-A5DD-BB9365164E01}"/>
              </a:ext>
            </a:extLst>
          </p:cNvPr>
          <p:cNvPicPr>
            <a:picLocks noGrp="1" noChangeAspect="1"/>
          </p:cNvPicPr>
          <p:nvPr>
            <p:ph idx="1"/>
          </p:nvPr>
        </p:nvPicPr>
        <p:blipFill>
          <a:blip r:embed="rId2"/>
          <a:stretch>
            <a:fillRect/>
          </a:stretch>
        </p:blipFill>
        <p:spPr>
          <a:xfrm>
            <a:off x="3629603" y="2587741"/>
            <a:ext cx="2916033" cy="3600041"/>
          </a:xfrm>
          <a:prstGeom prst="rect">
            <a:avLst/>
          </a:prstGeom>
        </p:spPr>
      </p:pic>
      <p:pic>
        <p:nvPicPr>
          <p:cNvPr id="7" name="Picture 6">
            <a:extLst>
              <a:ext uri="{FF2B5EF4-FFF2-40B4-BE49-F238E27FC236}">
                <a16:creationId xmlns:a16="http://schemas.microsoft.com/office/drawing/2014/main" id="{6B5621C3-9F2B-480D-B702-D8AC58C50B00}"/>
              </a:ext>
            </a:extLst>
          </p:cNvPr>
          <p:cNvPicPr>
            <a:picLocks noChangeAspect="1"/>
          </p:cNvPicPr>
          <p:nvPr/>
        </p:nvPicPr>
        <p:blipFill>
          <a:blip r:embed="rId3"/>
          <a:stretch>
            <a:fillRect/>
          </a:stretch>
        </p:blipFill>
        <p:spPr>
          <a:xfrm>
            <a:off x="336447" y="2565918"/>
            <a:ext cx="3191447" cy="3600041"/>
          </a:xfrm>
          <a:prstGeom prst="rect">
            <a:avLst/>
          </a:prstGeom>
        </p:spPr>
      </p:pic>
      <p:pic>
        <p:nvPicPr>
          <p:cNvPr id="9" name="Picture 8">
            <a:extLst>
              <a:ext uri="{FF2B5EF4-FFF2-40B4-BE49-F238E27FC236}">
                <a16:creationId xmlns:a16="http://schemas.microsoft.com/office/drawing/2014/main" id="{33CD290D-0EE8-4BF9-B6E0-02422024D096}"/>
              </a:ext>
            </a:extLst>
          </p:cNvPr>
          <p:cNvPicPr>
            <a:picLocks noChangeAspect="1"/>
          </p:cNvPicPr>
          <p:nvPr/>
        </p:nvPicPr>
        <p:blipFill>
          <a:blip r:embed="rId4"/>
          <a:stretch>
            <a:fillRect/>
          </a:stretch>
        </p:blipFill>
        <p:spPr>
          <a:xfrm>
            <a:off x="6739553" y="4045712"/>
            <a:ext cx="5255482" cy="1800001"/>
          </a:xfrm>
          <a:prstGeom prst="rect">
            <a:avLst/>
          </a:prstGeom>
        </p:spPr>
      </p:pic>
      <p:pic>
        <p:nvPicPr>
          <p:cNvPr id="11" name="Picture 10">
            <a:extLst>
              <a:ext uri="{FF2B5EF4-FFF2-40B4-BE49-F238E27FC236}">
                <a16:creationId xmlns:a16="http://schemas.microsoft.com/office/drawing/2014/main" id="{402A7927-0820-4CD9-A0D2-A44C8BD7BCA4}"/>
              </a:ext>
            </a:extLst>
          </p:cNvPr>
          <p:cNvPicPr>
            <a:picLocks noChangeAspect="1"/>
          </p:cNvPicPr>
          <p:nvPr/>
        </p:nvPicPr>
        <p:blipFill>
          <a:blip r:embed="rId5"/>
          <a:stretch>
            <a:fillRect/>
          </a:stretch>
        </p:blipFill>
        <p:spPr>
          <a:xfrm>
            <a:off x="8713056" y="2401857"/>
            <a:ext cx="1162050" cy="1476375"/>
          </a:xfrm>
          <a:prstGeom prst="rect">
            <a:avLst/>
          </a:prstGeom>
        </p:spPr>
      </p:pic>
      <p:pic>
        <p:nvPicPr>
          <p:cNvPr id="13" name="Picture 12">
            <a:extLst>
              <a:ext uri="{FF2B5EF4-FFF2-40B4-BE49-F238E27FC236}">
                <a16:creationId xmlns:a16="http://schemas.microsoft.com/office/drawing/2014/main" id="{CD67D957-813E-4D2C-9E69-F3E210FAA016}"/>
              </a:ext>
            </a:extLst>
          </p:cNvPr>
          <p:cNvPicPr>
            <a:picLocks noChangeAspect="1"/>
          </p:cNvPicPr>
          <p:nvPr/>
        </p:nvPicPr>
        <p:blipFill>
          <a:blip r:embed="rId6"/>
          <a:stretch>
            <a:fillRect/>
          </a:stretch>
        </p:blipFill>
        <p:spPr>
          <a:xfrm>
            <a:off x="7021333" y="2514312"/>
            <a:ext cx="1085850" cy="1266825"/>
          </a:xfrm>
          <a:prstGeom prst="rect">
            <a:avLst/>
          </a:prstGeom>
        </p:spPr>
      </p:pic>
      <p:pic>
        <p:nvPicPr>
          <p:cNvPr id="17" name="Picture 16">
            <a:extLst>
              <a:ext uri="{FF2B5EF4-FFF2-40B4-BE49-F238E27FC236}">
                <a16:creationId xmlns:a16="http://schemas.microsoft.com/office/drawing/2014/main" id="{CCC732EB-1AD7-4E33-B389-C6BB8CED567D}"/>
              </a:ext>
            </a:extLst>
          </p:cNvPr>
          <p:cNvPicPr>
            <a:picLocks noChangeAspect="1"/>
          </p:cNvPicPr>
          <p:nvPr/>
        </p:nvPicPr>
        <p:blipFill>
          <a:blip r:embed="rId7"/>
          <a:stretch>
            <a:fillRect/>
          </a:stretch>
        </p:blipFill>
        <p:spPr>
          <a:xfrm>
            <a:off x="10482444" y="2529789"/>
            <a:ext cx="1171575" cy="1276350"/>
          </a:xfrm>
          <a:prstGeom prst="rect">
            <a:avLst/>
          </a:prstGeom>
        </p:spPr>
      </p:pic>
    </p:spTree>
    <p:extLst>
      <p:ext uri="{BB962C8B-B14F-4D97-AF65-F5344CB8AC3E}">
        <p14:creationId xmlns:p14="http://schemas.microsoft.com/office/powerpoint/2010/main" val="3509401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1D8560-37D0-46FB-B81B-E5CEEF1928F5}"/>
              </a:ext>
            </a:extLst>
          </p:cNvPr>
          <p:cNvSpPr>
            <a:spLocks noGrp="1"/>
          </p:cNvSpPr>
          <p:nvPr>
            <p:ph type="title"/>
          </p:nvPr>
        </p:nvSpPr>
        <p:spPr>
          <a:xfrm>
            <a:off x="524741" y="620392"/>
            <a:ext cx="3808268" cy="5504688"/>
          </a:xfrm>
        </p:spPr>
        <p:txBody>
          <a:bodyPr>
            <a:normAutofit/>
          </a:bodyPr>
          <a:lstStyle/>
          <a:p>
            <a:r>
              <a:rPr lang="en-IN" sz="6000">
                <a:solidFill>
                  <a:schemeClr val="bg1"/>
                </a:solidFill>
              </a:rPr>
              <a:t>Notes to Remember about Database</a:t>
            </a:r>
          </a:p>
        </p:txBody>
      </p:sp>
      <p:graphicFrame>
        <p:nvGraphicFramePr>
          <p:cNvPr id="5" name="Content Placeholder 2">
            <a:extLst>
              <a:ext uri="{FF2B5EF4-FFF2-40B4-BE49-F238E27FC236}">
                <a16:creationId xmlns:a16="http://schemas.microsoft.com/office/drawing/2014/main" id="{B18624FA-48A7-74E0-7B9B-20E94B470A47}"/>
              </a:ext>
            </a:extLst>
          </p:cNvPr>
          <p:cNvGraphicFramePr>
            <a:graphicFrameLocks noGrp="1"/>
          </p:cNvGraphicFramePr>
          <p:nvPr>
            <p:ph idx="1"/>
            <p:extLst>
              <p:ext uri="{D42A27DB-BD31-4B8C-83A1-F6EECF244321}">
                <p14:modId xmlns:p14="http://schemas.microsoft.com/office/powerpoint/2010/main" val="358612572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8899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264B-0BA8-423D-B27E-AE8A5C2C989A}"/>
              </a:ext>
            </a:extLst>
          </p:cNvPr>
          <p:cNvSpPr>
            <a:spLocks noGrp="1"/>
          </p:cNvSpPr>
          <p:nvPr>
            <p:ph type="title"/>
          </p:nvPr>
        </p:nvSpPr>
        <p:spPr>
          <a:xfrm>
            <a:off x="648929" y="629266"/>
            <a:ext cx="4944152" cy="1622321"/>
          </a:xfrm>
        </p:spPr>
        <p:txBody>
          <a:bodyPr>
            <a:normAutofit/>
          </a:bodyPr>
          <a:lstStyle/>
          <a:p>
            <a:r>
              <a:rPr lang="en-IN"/>
              <a:t>Connector: File</a:t>
            </a:r>
          </a:p>
        </p:txBody>
      </p:sp>
      <p:sp>
        <p:nvSpPr>
          <p:cNvPr id="11" name="Content Placeholder 2">
            <a:extLst>
              <a:ext uri="{FF2B5EF4-FFF2-40B4-BE49-F238E27FC236}">
                <a16:creationId xmlns:a16="http://schemas.microsoft.com/office/drawing/2014/main" id="{4A109AF9-834B-4E20-A9DE-4D766D0056E4}"/>
              </a:ext>
            </a:extLst>
          </p:cNvPr>
          <p:cNvSpPr>
            <a:spLocks noGrp="1"/>
          </p:cNvSpPr>
          <p:nvPr>
            <p:ph idx="1"/>
          </p:nvPr>
        </p:nvSpPr>
        <p:spPr>
          <a:xfrm>
            <a:off x="648930" y="2113280"/>
            <a:ext cx="4944151" cy="4110539"/>
          </a:xfrm>
        </p:spPr>
        <p:txBody>
          <a:bodyPr>
            <a:normAutofit/>
          </a:bodyPr>
          <a:lstStyle/>
          <a:p>
            <a:r>
              <a:rPr lang="en-IN" sz="1700" dirty="0"/>
              <a:t>Mandatory Configuration details</a:t>
            </a:r>
          </a:p>
          <a:p>
            <a:pPr lvl="1"/>
            <a:r>
              <a:rPr lang="en-IN" sz="1700" dirty="0"/>
              <a:t>There are no particular configuration details to configure a file as it does not have any username &amp; password</a:t>
            </a:r>
          </a:p>
          <a:p>
            <a:pPr lvl="1"/>
            <a:r>
              <a:rPr lang="en-IN" sz="1700" dirty="0"/>
              <a:t>But the configuration need to be created for sure </a:t>
            </a:r>
          </a:p>
          <a:p>
            <a:r>
              <a:rPr lang="en-IN" sz="1700" dirty="0"/>
              <a:t>In Mule4, We have separate connectors for each operation &amp; You can check the connection whether it is successful</a:t>
            </a:r>
          </a:p>
          <a:p>
            <a:r>
              <a:rPr lang="en-IN" sz="1700" dirty="0"/>
              <a:t>By Default, If we read a file, The file will not be deleted</a:t>
            </a:r>
          </a:p>
          <a:p>
            <a:r>
              <a:rPr lang="en-IN" sz="1700" dirty="0"/>
              <a:t>You can extract the file name, size etc using attributes</a:t>
            </a:r>
          </a:p>
          <a:p>
            <a:endParaRPr lang="en-IN" sz="1700" dirty="0"/>
          </a:p>
        </p:txBody>
      </p:sp>
      <p:sp>
        <p:nvSpPr>
          <p:cNvPr id="19" name="Rectangle 1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DF6F7A8-79A0-4325-9FA3-17CD6E9A04A8}"/>
              </a:ext>
            </a:extLst>
          </p:cNvPr>
          <p:cNvPicPr>
            <a:picLocks noChangeAspect="1"/>
          </p:cNvPicPr>
          <p:nvPr/>
        </p:nvPicPr>
        <p:blipFill>
          <a:blip r:embed="rId2"/>
          <a:stretch>
            <a:fillRect/>
          </a:stretch>
        </p:blipFill>
        <p:spPr>
          <a:xfrm>
            <a:off x="6948818" y="833418"/>
            <a:ext cx="4387312" cy="5187917"/>
          </a:xfrm>
          <a:prstGeom prst="rect">
            <a:avLst/>
          </a:prstGeom>
          <a:effectLst/>
        </p:spPr>
      </p:pic>
    </p:spTree>
    <p:extLst>
      <p:ext uri="{BB962C8B-B14F-4D97-AF65-F5344CB8AC3E}">
        <p14:creationId xmlns:p14="http://schemas.microsoft.com/office/powerpoint/2010/main" val="4272661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DA11-D4D3-42A1-9962-2B6F5082AD91}"/>
              </a:ext>
            </a:extLst>
          </p:cNvPr>
          <p:cNvSpPr>
            <a:spLocks noGrp="1"/>
          </p:cNvSpPr>
          <p:nvPr>
            <p:ph type="title"/>
          </p:nvPr>
        </p:nvSpPr>
        <p:spPr>
          <a:xfrm>
            <a:off x="524741" y="620392"/>
            <a:ext cx="3808268" cy="5504688"/>
          </a:xfrm>
        </p:spPr>
        <p:txBody>
          <a:bodyPr>
            <a:normAutofit/>
          </a:bodyPr>
          <a:lstStyle/>
          <a:p>
            <a:r>
              <a:rPr lang="en-IN" sz="6000" dirty="0">
                <a:solidFill>
                  <a:schemeClr val="accent5"/>
                </a:solidFill>
              </a:rPr>
              <a:t>Some Important operations in FTP/SFTP</a:t>
            </a:r>
          </a:p>
        </p:txBody>
      </p:sp>
      <p:graphicFrame>
        <p:nvGraphicFramePr>
          <p:cNvPr id="17" name="Content Placeholder 2">
            <a:extLst>
              <a:ext uri="{FF2B5EF4-FFF2-40B4-BE49-F238E27FC236}">
                <a16:creationId xmlns:a16="http://schemas.microsoft.com/office/drawing/2014/main" id="{F915A6B7-EAD7-0B46-08A0-EE2182FEAC29}"/>
              </a:ext>
            </a:extLst>
          </p:cNvPr>
          <p:cNvGraphicFramePr>
            <a:graphicFrameLocks noGrp="1"/>
          </p:cNvGraphicFramePr>
          <p:nvPr>
            <p:ph idx="1"/>
            <p:extLst>
              <p:ext uri="{D42A27DB-BD31-4B8C-83A1-F6EECF244321}">
                <p14:modId xmlns:p14="http://schemas.microsoft.com/office/powerpoint/2010/main" val="163532217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5665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14566</TotalTime>
  <Words>4688</Words>
  <Application>Microsoft Office PowerPoint</Application>
  <PresentationFormat>Widescreen</PresentationFormat>
  <Paragraphs>525</Paragraphs>
  <Slides>128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128</vt:i4>
      </vt:variant>
    </vt:vector>
  </HeadingPairs>
  <TitlesOfParts>
    <vt:vector size="137" baseType="lpstr">
      <vt:lpstr>Arial</vt:lpstr>
      <vt:lpstr>Calibri</vt:lpstr>
      <vt:lpstr>Calibri </vt:lpstr>
      <vt:lpstr>Calibri Light</vt:lpstr>
      <vt:lpstr>Consolas</vt:lpstr>
      <vt:lpstr>Open Sans</vt:lpstr>
      <vt:lpstr>Tw Cen MT</vt:lpstr>
      <vt:lpstr>Office Theme</vt:lpstr>
      <vt:lpstr>Package</vt:lpstr>
      <vt:lpstr>PowerPoint Presentation</vt:lpstr>
      <vt:lpstr>Index</vt:lpstr>
      <vt:lpstr>What is Mulesoft</vt:lpstr>
      <vt:lpstr>What is Integration</vt:lpstr>
      <vt:lpstr>What is an API</vt:lpstr>
      <vt:lpstr>What is an API specification</vt:lpstr>
      <vt:lpstr>API LED Connectivity</vt:lpstr>
      <vt:lpstr>Architecture</vt:lpstr>
      <vt:lpstr>API LED Connectivity – Real Time</vt:lpstr>
      <vt:lpstr>Government SAPI : Used to fetch raw details from end system</vt:lpstr>
      <vt:lpstr>ClientID &amp; ClientSecret Enforcement</vt:lpstr>
      <vt:lpstr>Publish to Exchange &amp; Import to Studio, Changing Resource name</vt:lpstr>
      <vt:lpstr>Government-PAPI (RAML)</vt:lpstr>
      <vt:lpstr>Rest and SOAP web services</vt:lpstr>
      <vt:lpstr>PowerPoint Presentation</vt:lpstr>
      <vt:lpstr>Invoking Rest API </vt:lpstr>
      <vt:lpstr>Invoking SOAP API</vt:lpstr>
      <vt:lpstr>Soap API : Mapping &amp; Response</vt:lpstr>
      <vt:lpstr>Passing variables in Postman via queryParams but not in value</vt:lpstr>
      <vt:lpstr>How to Print the result in Logger</vt:lpstr>
      <vt:lpstr>Anypoint Platform</vt:lpstr>
      <vt:lpstr>Design Center: (Designing RAML)</vt:lpstr>
      <vt:lpstr>API Manager</vt:lpstr>
      <vt:lpstr>Adding AutoDiscoveryID in Studio</vt:lpstr>
      <vt:lpstr>Policies</vt:lpstr>
      <vt:lpstr>Most Used Policy : Cliend ID Enforcement</vt:lpstr>
      <vt:lpstr>Applying client enforcement policy</vt:lpstr>
      <vt:lpstr>Unregistered to Registered status via cloudhub deployment</vt:lpstr>
      <vt:lpstr>Runtime Manager: Deploy to cloudhub via Studio</vt:lpstr>
      <vt:lpstr>AccessManagent: Get ClientID &amp; ClientSecret</vt:lpstr>
      <vt:lpstr>Pasting ClientID &amp; ClientSecret in Runtime Properties</vt:lpstr>
      <vt:lpstr>Policies &amp;Uses</vt:lpstr>
      <vt:lpstr>Additional about RAML &amp; Status codes:  </vt:lpstr>
      <vt:lpstr>Mule3 vs Mule4 Structure</vt:lpstr>
      <vt:lpstr>What is Payload? (Part of Mule Message)</vt:lpstr>
      <vt:lpstr>What is Attribute? (Part of Mule Message)</vt:lpstr>
      <vt:lpstr>What are Variables? (Part of Mule event)</vt:lpstr>
      <vt:lpstr>Anypoint Studio </vt:lpstr>
      <vt:lpstr>Anypoint Studio Explanation</vt:lpstr>
      <vt:lpstr>Important points about Mule</vt:lpstr>
      <vt:lpstr>Flow, Sub-flow &amp; Private flow</vt:lpstr>
      <vt:lpstr>PowerPoint Presentation</vt:lpstr>
      <vt:lpstr>Automated vs Manual Project</vt:lpstr>
      <vt:lpstr>Pom.xml</vt:lpstr>
      <vt:lpstr>Flow reference</vt:lpstr>
      <vt:lpstr>What is Set Payload</vt:lpstr>
      <vt:lpstr>Transform Message</vt:lpstr>
      <vt:lpstr>Configuration properties</vt:lpstr>
      <vt:lpstr>How to create config</vt:lpstr>
      <vt:lpstr>YAML</vt:lpstr>
      <vt:lpstr>DataWeave - Introduction</vt:lpstr>
      <vt:lpstr>DataWeave :- Preview Feature</vt:lpstr>
      <vt:lpstr>Preview Through Sample Data</vt:lpstr>
      <vt:lpstr>Preview through Payload data</vt:lpstr>
      <vt:lpstr>Object &amp; Array</vt:lpstr>
      <vt:lpstr>Transforming One data type to Another</vt:lpstr>
      <vt:lpstr>Transformation Data Pictures</vt:lpstr>
      <vt:lpstr>Commonly Used operators</vt:lpstr>
      <vt:lpstr>Map &amp; Map Object syntax:  map((value, index) -&gt;{ }) </vt:lpstr>
      <vt:lpstr>Map working ($ working)</vt:lpstr>
      <vt:lpstr>Map with (Item,Index)</vt:lpstr>
      <vt:lpstr>MapObject : for Objects only </vt:lpstr>
      <vt:lpstr>mapObject((key, value, index)-&gt;{})</vt:lpstr>
      <vt:lpstr>Operator: Reduce</vt:lpstr>
      <vt:lpstr>Reduce: Array of Objects</vt:lpstr>
      <vt:lpstr>Operator: Pluck</vt:lpstr>
      <vt:lpstr>Pluck with joinBy</vt:lpstr>
      <vt:lpstr>Operator: Flatten</vt:lpstr>
      <vt:lpstr>Flatten: Used to merge 2 or more array of objects/Objects into single array</vt:lpstr>
      <vt:lpstr>Filter Key in DataWeave</vt:lpstr>
      <vt:lpstr>groupBy in DataWeave</vt:lpstr>
      <vt:lpstr>orderBy in DataWeave</vt:lpstr>
      <vt:lpstr>distinctBy : To remove duplicate records (Unique date)</vt:lpstr>
      <vt:lpstr>default : Not to store Null values </vt:lpstr>
      <vt:lpstr>If-else in DataWeave</vt:lpstr>
      <vt:lpstr>Task:- Learn about DataWeave Functions and come back</vt:lpstr>
      <vt:lpstr>TypeCasting</vt:lpstr>
      <vt:lpstr>Get Time with now(),now() as Date &amp; Required format</vt:lpstr>
      <vt:lpstr>Date Country Wide</vt:lpstr>
      <vt:lpstr>DataWeave Lookup</vt:lpstr>
      <vt:lpstr>Scatter-Gather</vt:lpstr>
      <vt:lpstr>Scatter Gather: Example</vt:lpstr>
      <vt:lpstr>Choice Reutter</vt:lpstr>
      <vt:lpstr>Connectors</vt:lpstr>
      <vt:lpstr>Important Thing to remember whilw working with connectors</vt:lpstr>
      <vt:lpstr>Connector: Request </vt:lpstr>
      <vt:lpstr>Request : Mandatory Config details</vt:lpstr>
      <vt:lpstr>Some External API’s we can use</vt:lpstr>
      <vt:lpstr>Response of SetRequest is same as Rest API</vt:lpstr>
      <vt:lpstr>Connector : Validation</vt:lpstr>
      <vt:lpstr>VM Connector</vt:lpstr>
      <vt:lpstr>VM connector: Publish, Consume, Listener, Publish consume</vt:lpstr>
      <vt:lpstr>VM Config</vt:lpstr>
      <vt:lpstr>Connector : Database</vt:lpstr>
      <vt:lpstr>Notes to Remember about Database</vt:lpstr>
      <vt:lpstr>SQL Configuration</vt:lpstr>
      <vt:lpstr>Notes to Remember about Database</vt:lpstr>
      <vt:lpstr>Connector: File</vt:lpstr>
      <vt:lpstr>Some Important operations in FTP/SFTP</vt:lpstr>
      <vt:lpstr>File:Write Operation</vt:lpstr>
      <vt:lpstr>Trigger a flow when new file is created/Modified</vt:lpstr>
      <vt:lpstr>Output</vt:lpstr>
      <vt:lpstr>Connector: Salesforce</vt:lpstr>
      <vt:lpstr>Security token is Important to connect -&gt; Click on reset security token to receive it on mail</vt:lpstr>
      <vt:lpstr>Salesforce Config</vt:lpstr>
      <vt:lpstr>Important points about salesforce</vt:lpstr>
      <vt:lpstr>Go to Object Manager</vt:lpstr>
      <vt:lpstr>Look into the Fields closely and Apply the Fields present in Postman</vt:lpstr>
      <vt:lpstr>Account created in Salesforce</vt:lpstr>
      <vt:lpstr>Created Accounts in Salesforce Accounts</vt:lpstr>
      <vt:lpstr>Connector : AWS-S3</vt:lpstr>
      <vt:lpstr>Error handling</vt:lpstr>
      <vt:lpstr>At what levels we can do Error handling ?</vt:lpstr>
      <vt:lpstr>Error handling : Important Notes</vt:lpstr>
      <vt:lpstr>Rules to understand Error handling</vt:lpstr>
      <vt:lpstr>Placing DB errors in Error propagate &amp; HTTP errors in Error Continue</vt:lpstr>
      <vt:lpstr>Creating Dummy HTTP request to see How the Error are handled by Default Error handler</vt:lpstr>
      <vt:lpstr>On Error Continue</vt:lpstr>
      <vt:lpstr>On Error Propogate</vt:lpstr>
      <vt:lpstr>What happens if we Place On-error continue &amp;Propagate as above</vt:lpstr>
      <vt:lpstr>On Error Propagate vs On Error Continue</vt:lpstr>
      <vt:lpstr>Raise Error:</vt:lpstr>
      <vt:lpstr>FOR EACH </vt:lpstr>
      <vt:lpstr>Batch Processing </vt:lpstr>
      <vt:lpstr>Real Time : Batch processing</vt:lpstr>
      <vt:lpstr>In 2nd Batch step Mentioning only failures(Strings)</vt:lpstr>
      <vt:lpstr>Important Things</vt:lpstr>
      <vt:lpstr>Thank You</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Yalakala, Sai Kiran (Cognizant)</dc:creator>
  <cp:lastModifiedBy>Yalakala, Sai Kiran (Cognizant)</cp:lastModifiedBy>
  <cp:revision>3</cp:revision>
  <dcterms:created xsi:type="dcterms:W3CDTF">2022-09-13T09:45:00Z</dcterms:created>
  <dcterms:modified xsi:type="dcterms:W3CDTF">2022-09-29T20:01:24Z</dcterms:modified>
</cp:coreProperties>
</file>